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notesMasterIdLst>
    <p:notesMasterId r:id="rId7"/>
  </p:notesMasterIdLst>
  <p:sldIdLst>
    <p:sldId id="267" r:id="rId6"/>
    <p:sldId id="259" r:id="rId8"/>
    <p:sldId id="258" r:id="rId9"/>
    <p:sldId id="270" r:id="rId10"/>
    <p:sldId id="261" r:id="rId11"/>
    <p:sldId id="260" r:id="rId12"/>
    <p:sldId id="264" r:id="rId13"/>
    <p:sldId id="262" r:id="rId14"/>
    <p:sldId id="266" r:id="rId15"/>
    <p:sldId id="263" r:id="rId16"/>
    <p:sldId id="268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gs" Target="tags/tag489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79BFD-93BD-43EC-A5C2-BEEAA45FC7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72D5F-5E57-437D-B6DA-7C67DB1E5D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72D5F-5E57-437D-B6DA-7C67DB1E5D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72D5F-5E57-437D-B6DA-7C67DB1E5D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8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image" Target="../media/image8.jpeg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4" Type="http://schemas.openxmlformats.org/officeDocument/2006/relationships/tags" Target="../tags/tag302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tags" Target="../tags/tag348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4" Type="http://schemas.openxmlformats.org/officeDocument/2006/relationships/tags" Target="../tags/tag363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920115" y="2656205"/>
            <a:ext cx="565721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919480" y="3831590"/>
            <a:ext cx="565785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2032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3826827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4790123"/>
            <a:ext cx="5767705" cy="85788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32000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5"/>
          <p:cNvSpPr/>
          <p:nvPr userDrawn="1">
            <p:custDataLst>
              <p:tags r:id="rId8"/>
            </p:custDataLst>
          </p:nvPr>
        </p:nvSpPr>
        <p:spPr>
          <a:xfrm>
            <a:off x="77470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1215390" y="3939222"/>
            <a:ext cx="435991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1215390" y="2562542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524000" y="3394085"/>
            <a:ext cx="9144000" cy="776277"/>
          </a:xfrm>
        </p:spPr>
        <p:txBody>
          <a:bodyPr anchor="ctr" anchorCtr="0">
            <a:normAutofit/>
          </a:bodyPr>
          <a:lstStyle>
            <a:lvl1pPr algn="ctr"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0" y="4262438"/>
            <a:ext cx="9144000" cy="39582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14280" y="1364860"/>
            <a:ext cx="3304110" cy="41754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sz="26535" dirty="0"/>
              <a:t>01</a:t>
            </a:r>
            <a:endParaRPr lang="zh-CN" altLang="en-US" sz="26535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197600" y="2046531"/>
            <a:ext cx="4648200" cy="1360244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197600" y="3451347"/>
            <a:ext cx="4648200" cy="150018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末尾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3"/>
            </p:custDataLst>
          </p:nvPr>
        </p:nvSpPr>
        <p:spPr>
          <a:xfrm>
            <a:off x="9753401" y="3668184"/>
            <a:ext cx="213123" cy="213123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4"/>
            </p:custDataLst>
          </p:nvPr>
        </p:nvSpPr>
        <p:spPr>
          <a:xfrm>
            <a:off x="10500785" y="3668185"/>
            <a:ext cx="165100" cy="165100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5"/>
            </p:custDataLst>
          </p:nvPr>
        </p:nvSpPr>
        <p:spPr>
          <a:xfrm>
            <a:off x="9052673" y="4068749"/>
            <a:ext cx="218771" cy="218771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6"/>
            </p:custDataLst>
          </p:nvPr>
        </p:nvSpPr>
        <p:spPr>
          <a:xfrm>
            <a:off x="2551259" y="4648855"/>
            <a:ext cx="155840" cy="15584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7"/>
            </p:custDataLst>
          </p:nvPr>
        </p:nvSpPr>
        <p:spPr>
          <a:xfrm>
            <a:off x="2954867" y="4584700"/>
            <a:ext cx="120651" cy="120651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8"/>
            </p:custDataLst>
          </p:nvPr>
        </p:nvSpPr>
        <p:spPr>
          <a:xfrm>
            <a:off x="2054919" y="3824243"/>
            <a:ext cx="87283" cy="87283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9"/>
            </p:custDataLst>
          </p:nvPr>
        </p:nvSpPr>
        <p:spPr>
          <a:xfrm>
            <a:off x="1257300" y="3930651"/>
            <a:ext cx="78317" cy="78316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0"/>
            </p:custDataLst>
          </p:nvPr>
        </p:nvSpPr>
        <p:spPr>
          <a:xfrm>
            <a:off x="5329899" y="4746792"/>
            <a:ext cx="213123" cy="213123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1"/>
            </p:custDataLst>
          </p:nvPr>
        </p:nvSpPr>
        <p:spPr>
          <a:xfrm>
            <a:off x="6053667" y="4713818"/>
            <a:ext cx="162984" cy="16298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2"/>
            </p:custDataLst>
          </p:nvPr>
        </p:nvSpPr>
        <p:spPr>
          <a:xfrm>
            <a:off x="8305801" y="4224867"/>
            <a:ext cx="107951" cy="107951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3"/>
            </p:custDataLst>
          </p:nvPr>
        </p:nvSpPr>
        <p:spPr>
          <a:xfrm>
            <a:off x="4770481" y="3707728"/>
            <a:ext cx="218771" cy="218771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23" name="Freeform 21"/>
          <p:cNvSpPr/>
          <p:nvPr userDrawn="1">
            <p:custDataLst>
              <p:tags r:id="rId14"/>
            </p:custDataLst>
          </p:nvPr>
        </p:nvSpPr>
        <p:spPr bwMode="auto">
          <a:xfrm>
            <a:off x="7444318" y="2106085"/>
            <a:ext cx="116417" cy="165100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p>
            <a:endParaRPr lang="zh-CN" altLang="en-US"/>
          </a:p>
        </p:txBody>
      </p:sp>
      <p:sp>
        <p:nvSpPr>
          <p:cNvPr id="24" name="Freeform 22"/>
          <p:cNvSpPr/>
          <p:nvPr userDrawn="1">
            <p:custDataLst>
              <p:tags r:id="rId15"/>
            </p:custDataLst>
          </p:nvPr>
        </p:nvSpPr>
        <p:spPr bwMode="auto">
          <a:xfrm>
            <a:off x="4624918" y="2106085"/>
            <a:ext cx="116417" cy="165100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p>
            <a:endParaRPr lang="zh-CN" altLang="en-US"/>
          </a:p>
        </p:txBody>
      </p:sp>
      <p:sp>
        <p:nvSpPr>
          <p:cNvPr id="25" name="Freeform 24"/>
          <p:cNvSpPr/>
          <p:nvPr userDrawn="1">
            <p:custDataLst>
              <p:tags r:id="rId16"/>
            </p:custDataLst>
          </p:nvPr>
        </p:nvSpPr>
        <p:spPr bwMode="auto">
          <a:xfrm>
            <a:off x="7444318" y="4591051"/>
            <a:ext cx="116417" cy="165100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p>
            <a:endParaRPr lang="zh-CN" altLang="en-US"/>
          </a:p>
        </p:txBody>
      </p:sp>
      <p:sp>
        <p:nvSpPr>
          <p:cNvPr id="26" name="Freeform 25"/>
          <p:cNvSpPr/>
          <p:nvPr userDrawn="1">
            <p:custDataLst>
              <p:tags r:id="rId17"/>
            </p:custDataLst>
          </p:nvPr>
        </p:nvSpPr>
        <p:spPr bwMode="auto">
          <a:xfrm>
            <a:off x="4624918" y="4591051"/>
            <a:ext cx="116417" cy="165100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838200" y="1550534"/>
            <a:ext cx="10515600" cy="3756932"/>
          </a:xfrm>
        </p:spPr>
        <p:txBody>
          <a:bodyPr>
            <a:normAutofit/>
          </a:bodyPr>
          <a:lstStyle>
            <a:lvl1pPr algn="ctr">
              <a:defRPr sz="166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6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1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12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1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20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2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24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26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6" grpId="0" bldLvl="0" animBg="1"/>
      <p:bldP spid="18" grpId="0" bldLvl="0" animBg="1"/>
      <p:bldP spid="20" grpId="0" bldLvl="0" animBg="1"/>
      <p:bldP spid="21" grpId="0" bldLvl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: 空心 11"/>
          <p:cNvSpPr/>
          <p:nvPr>
            <p:custDataLst>
              <p:tags r:id="rId2"/>
            </p:custDataLst>
          </p:nvPr>
        </p:nvSpPr>
        <p:spPr>
          <a:xfrm>
            <a:off x="1423035" y="1768475"/>
            <a:ext cx="915035" cy="915035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5" name="圆: 空心 12"/>
          <p:cNvSpPr/>
          <p:nvPr>
            <p:custDataLst>
              <p:tags r:id="rId3"/>
            </p:custDataLst>
          </p:nvPr>
        </p:nvSpPr>
        <p:spPr>
          <a:xfrm>
            <a:off x="1395095" y="1731645"/>
            <a:ext cx="959485" cy="95948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4" name="圆: 空心 10"/>
          <p:cNvSpPr/>
          <p:nvPr>
            <p:custDataLst>
              <p:tags r:id="rId4"/>
            </p:custDataLst>
          </p:nvPr>
        </p:nvSpPr>
        <p:spPr>
          <a:xfrm>
            <a:off x="1033780" y="1355725"/>
            <a:ext cx="1645285" cy="1645285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5"/>
            </p:custDataLst>
          </p:nvPr>
        </p:nvCxnSpPr>
        <p:spPr>
          <a:xfrm flipH="1">
            <a:off x="1573306" y="3979863"/>
            <a:ext cx="0" cy="68400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>
            <p:custDataLst>
              <p:tags r:id="rId6"/>
            </p:custDataLst>
          </p:nvPr>
        </p:nvSpPr>
        <p:spPr>
          <a:xfrm rot="3180000">
            <a:off x="5642610" y="3151505"/>
            <a:ext cx="348615" cy="4824095"/>
          </a:xfrm>
          <a:custGeom>
            <a:avLst/>
            <a:gdLst>
              <a:gd name="connsiteX0" fmla="*/ 465 w 549"/>
              <a:gd name="connsiteY0" fmla="*/ 37 h 7846"/>
              <a:gd name="connsiteX1" fmla="*/ 496 w 549"/>
              <a:gd name="connsiteY1" fmla="*/ 0 h 7846"/>
              <a:gd name="connsiteX2" fmla="*/ 549 w 549"/>
              <a:gd name="connsiteY2" fmla="*/ 7116 h 7846"/>
              <a:gd name="connsiteX3" fmla="*/ 0 w 549"/>
              <a:gd name="connsiteY3" fmla="*/ 7846 h 7846"/>
              <a:gd name="connsiteX4" fmla="*/ 465 w 549"/>
              <a:gd name="connsiteY4" fmla="*/ 37 h 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" h="7846">
                <a:moveTo>
                  <a:pt x="465" y="37"/>
                </a:moveTo>
                <a:lnTo>
                  <a:pt x="496" y="0"/>
                </a:lnTo>
                <a:lnTo>
                  <a:pt x="549" y="7116"/>
                </a:lnTo>
                <a:lnTo>
                  <a:pt x="0" y="7846"/>
                </a:lnTo>
                <a:lnTo>
                  <a:pt x="465" y="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">
                <a:schemeClr val="accent1"/>
              </a:gs>
              <a:gs pos="33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7"/>
            </p:custDataLst>
          </p:nvPr>
        </p:nvSpPr>
        <p:spPr>
          <a:xfrm rot="15120000">
            <a:off x="5316220" y="-1681480"/>
            <a:ext cx="1153795" cy="13151486"/>
          </a:xfrm>
          <a:custGeom>
            <a:avLst/>
            <a:gdLst>
              <a:gd name="connsiteX0" fmla="*/ 20 w 215"/>
              <a:gd name="connsiteY0" fmla="*/ 90 h 20058"/>
              <a:gd name="connsiteX1" fmla="*/ 213 w 215"/>
              <a:gd name="connsiteY1" fmla="*/ 0 h 20058"/>
              <a:gd name="connsiteX2" fmla="*/ 63 w 215"/>
              <a:gd name="connsiteY2" fmla="*/ 20052 h 20058"/>
              <a:gd name="connsiteX3" fmla="*/ 0 w 215"/>
              <a:gd name="connsiteY3" fmla="*/ 20058 h 20058"/>
              <a:gd name="connsiteX4" fmla="*/ 20 w 215"/>
              <a:gd name="connsiteY4" fmla="*/ 90 h 2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" h="20058">
                <a:moveTo>
                  <a:pt x="20" y="90"/>
                </a:moveTo>
                <a:lnTo>
                  <a:pt x="213" y="0"/>
                </a:lnTo>
                <a:cubicBezTo>
                  <a:pt x="235" y="6035"/>
                  <a:pt x="95" y="19645"/>
                  <a:pt x="63" y="20052"/>
                </a:cubicBezTo>
                <a:lnTo>
                  <a:pt x="0" y="20058"/>
                </a:lnTo>
                <a:lnTo>
                  <a:pt x="20" y="9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8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  <a:prstDash val="solid"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8"/>
            </p:custDataLst>
          </p:nvPr>
        </p:nvSpPr>
        <p:spPr>
          <a:xfrm rot="17400000">
            <a:off x="9496425" y="2840355"/>
            <a:ext cx="384810" cy="5471795"/>
          </a:xfrm>
          <a:custGeom>
            <a:avLst/>
            <a:gdLst>
              <a:gd name="connsiteX0" fmla="*/ 432 w 497"/>
              <a:gd name="connsiteY0" fmla="*/ 0 h 8455"/>
              <a:gd name="connsiteX1" fmla="*/ 489 w 497"/>
              <a:gd name="connsiteY1" fmla="*/ 42 h 8455"/>
              <a:gd name="connsiteX2" fmla="*/ 497 w 497"/>
              <a:gd name="connsiteY2" fmla="*/ 8291 h 8455"/>
              <a:gd name="connsiteX3" fmla="*/ 0 w 497"/>
              <a:gd name="connsiteY3" fmla="*/ 8455 h 8455"/>
              <a:gd name="connsiteX4" fmla="*/ 432 w 497"/>
              <a:gd name="connsiteY4" fmla="*/ 0 h 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" h="8455">
                <a:moveTo>
                  <a:pt x="432" y="0"/>
                </a:moveTo>
                <a:lnTo>
                  <a:pt x="489" y="42"/>
                </a:lnTo>
                <a:lnTo>
                  <a:pt x="497" y="8291"/>
                </a:lnTo>
                <a:lnTo>
                  <a:pt x="0" y="8455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">
                <a:schemeClr val="accent1"/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 Normal" panose="00000500000000000000" charset="-122"/>
              <a:sym typeface="+mn-ea"/>
            </a:endParaRPr>
          </a:p>
        </p:txBody>
      </p:sp>
      <p:sp>
        <p:nvSpPr>
          <p:cNvPr id="10" name="任意多边形 9"/>
          <p:cNvSpPr/>
          <p:nvPr>
            <p:custDataLst>
              <p:tags r:id="rId9"/>
            </p:custDataLst>
          </p:nvPr>
        </p:nvSpPr>
        <p:spPr>
          <a:xfrm rot="15240000">
            <a:off x="6005830" y="-1488440"/>
            <a:ext cx="136525" cy="12736830"/>
          </a:xfrm>
          <a:custGeom>
            <a:avLst/>
            <a:gdLst>
              <a:gd name="connsiteX0" fmla="*/ 20 w 215"/>
              <a:gd name="connsiteY0" fmla="*/ 90 h 20058"/>
              <a:gd name="connsiteX1" fmla="*/ 213 w 215"/>
              <a:gd name="connsiteY1" fmla="*/ 0 h 20058"/>
              <a:gd name="connsiteX2" fmla="*/ 63 w 215"/>
              <a:gd name="connsiteY2" fmla="*/ 20052 h 20058"/>
              <a:gd name="connsiteX3" fmla="*/ 0 w 215"/>
              <a:gd name="connsiteY3" fmla="*/ 20058 h 20058"/>
              <a:gd name="connsiteX4" fmla="*/ 20 w 215"/>
              <a:gd name="connsiteY4" fmla="*/ 90 h 2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" h="20058">
                <a:moveTo>
                  <a:pt x="20" y="90"/>
                </a:moveTo>
                <a:lnTo>
                  <a:pt x="213" y="0"/>
                </a:lnTo>
                <a:cubicBezTo>
                  <a:pt x="235" y="6035"/>
                  <a:pt x="95" y="19645"/>
                  <a:pt x="63" y="20052"/>
                </a:cubicBezTo>
                <a:lnTo>
                  <a:pt x="0" y="20058"/>
                </a:lnTo>
                <a:lnTo>
                  <a:pt x="20" y="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  <a:prstDash val="solid"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/>
            <p:custDataLst>
              <p:tags r:id="rId10"/>
            </p:custDataLst>
          </p:nvPr>
        </p:nvSpPr>
        <p:spPr>
          <a:xfrm>
            <a:off x="1774190" y="4248785"/>
            <a:ext cx="8373110" cy="421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150" normalizeH="0" baseline="0" noProof="1" dirty="0">
                <a:solidFill>
                  <a:schemeClr val="tx1"/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1474102" y="3021026"/>
            <a:ext cx="8673198" cy="950657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0" i="0" u="none" strike="noStrike" kern="1200" cap="none" spc="0" normalizeH="0" baseline="0" noProof="1" dirty="0" err="1">
                <a:solidFill>
                  <a:schemeClr val="tx1"/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 algn="l">
              <a:lnSpc>
                <a:spcPct val="100000"/>
              </a:lnSpc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1474102" y="1932606"/>
            <a:ext cx="8673198" cy="100949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300" normalizeH="0" baseline="0" noProof="1" dirty="0"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4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5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6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5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461645" y="5596890"/>
            <a:ext cx="3576955" cy="126047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300" normalizeH="0" baseline="0" noProof="1" dirty="0"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470389" y="5334342"/>
            <a:ext cx="1677274" cy="141475"/>
          </a:xfrm>
          <a:custGeom>
            <a:avLst/>
            <a:gdLst/>
            <a:ahLst/>
            <a:cxnLst/>
            <a:rect l="l" t="t" r="r" b="b"/>
            <a:pathLst>
              <a:path w="1677274" h="141475">
                <a:moveTo>
                  <a:pt x="294080" y="15906"/>
                </a:moveTo>
                <a:cubicBezTo>
                  <a:pt x="280118" y="15906"/>
                  <a:pt x="268807" y="20972"/>
                  <a:pt x="260147" y="31105"/>
                </a:cubicBezTo>
                <a:cubicBezTo>
                  <a:pt x="251487" y="41237"/>
                  <a:pt x="247157" y="54522"/>
                  <a:pt x="247157" y="70958"/>
                </a:cubicBezTo>
                <a:cubicBezTo>
                  <a:pt x="247157" y="87512"/>
                  <a:pt x="251384" y="100782"/>
                  <a:pt x="259837" y="110767"/>
                </a:cubicBezTo>
                <a:cubicBezTo>
                  <a:pt x="268291" y="120753"/>
                  <a:pt x="279322" y="125746"/>
                  <a:pt x="292931" y="125746"/>
                </a:cubicBezTo>
                <a:cubicBezTo>
                  <a:pt x="307541" y="125746"/>
                  <a:pt x="319014" y="120959"/>
                  <a:pt x="327350" y="111386"/>
                </a:cubicBezTo>
                <a:cubicBezTo>
                  <a:pt x="335685" y="101813"/>
                  <a:pt x="339853" y="88425"/>
                  <a:pt x="339853" y="71223"/>
                </a:cubicBezTo>
                <a:cubicBezTo>
                  <a:pt x="339853" y="53550"/>
                  <a:pt x="335774" y="39912"/>
                  <a:pt x="327615" y="30309"/>
                </a:cubicBezTo>
                <a:cubicBezTo>
                  <a:pt x="319455" y="20707"/>
                  <a:pt x="308277" y="15906"/>
                  <a:pt x="294080" y="15906"/>
                </a:cubicBezTo>
                <a:close/>
                <a:moveTo>
                  <a:pt x="1376088" y="2297"/>
                </a:moveTo>
                <a:lnTo>
                  <a:pt x="1472673" y="2297"/>
                </a:lnTo>
                <a:lnTo>
                  <a:pt x="1472673" y="18027"/>
                </a:lnTo>
                <a:lnTo>
                  <a:pt x="1433173" y="18027"/>
                </a:lnTo>
                <a:lnTo>
                  <a:pt x="1433173" y="139177"/>
                </a:lnTo>
                <a:lnTo>
                  <a:pt x="1415411" y="139177"/>
                </a:lnTo>
                <a:lnTo>
                  <a:pt x="1415411" y="18027"/>
                </a:lnTo>
                <a:lnTo>
                  <a:pt x="1376088" y="18027"/>
                </a:lnTo>
                <a:close/>
                <a:moveTo>
                  <a:pt x="1142311" y="2297"/>
                </a:moveTo>
                <a:lnTo>
                  <a:pt x="1164491" y="2297"/>
                </a:lnTo>
                <a:lnTo>
                  <a:pt x="1231473" y="106923"/>
                </a:lnTo>
                <a:cubicBezTo>
                  <a:pt x="1234655" y="111872"/>
                  <a:pt x="1236540" y="115024"/>
                  <a:pt x="1237129" y="116379"/>
                </a:cubicBezTo>
                <a:lnTo>
                  <a:pt x="1237482" y="116379"/>
                </a:lnTo>
                <a:cubicBezTo>
                  <a:pt x="1236893" y="112491"/>
                  <a:pt x="1236599" y="105834"/>
                  <a:pt x="1236599" y="96408"/>
                </a:cubicBezTo>
                <a:lnTo>
                  <a:pt x="1236599" y="2297"/>
                </a:lnTo>
                <a:lnTo>
                  <a:pt x="1254095" y="2297"/>
                </a:lnTo>
                <a:lnTo>
                  <a:pt x="1254095" y="139177"/>
                </a:lnTo>
                <a:lnTo>
                  <a:pt x="1233152" y="139177"/>
                </a:lnTo>
                <a:lnTo>
                  <a:pt x="1164315" y="32695"/>
                </a:lnTo>
                <a:cubicBezTo>
                  <a:pt x="1162371" y="29691"/>
                  <a:pt x="1160809" y="26716"/>
                  <a:pt x="1159631" y="23770"/>
                </a:cubicBezTo>
                <a:lnTo>
                  <a:pt x="1159101" y="23770"/>
                </a:lnTo>
                <a:cubicBezTo>
                  <a:pt x="1159572" y="26834"/>
                  <a:pt x="1159808" y="33226"/>
                  <a:pt x="1159808" y="42946"/>
                </a:cubicBezTo>
                <a:lnTo>
                  <a:pt x="1159808" y="139177"/>
                </a:lnTo>
                <a:lnTo>
                  <a:pt x="1142311" y="139177"/>
                </a:lnTo>
                <a:close/>
                <a:moveTo>
                  <a:pt x="942286" y="2297"/>
                </a:moveTo>
                <a:lnTo>
                  <a:pt x="1012803" y="2297"/>
                </a:lnTo>
                <a:lnTo>
                  <a:pt x="1012803" y="18027"/>
                </a:lnTo>
                <a:lnTo>
                  <a:pt x="959960" y="18027"/>
                </a:lnTo>
                <a:lnTo>
                  <a:pt x="959960" y="61856"/>
                </a:lnTo>
                <a:lnTo>
                  <a:pt x="1008915" y="61856"/>
                </a:lnTo>
                <a:lnTo>
                  <a:pt x="1008915" y="77497"/>
                </a:lnTo>
                <a:lnTo>
                  <a:pt x="959960" y="77497"/>
                </a:lnTo>
                <a:lnTo>
                  <a:pt x="959960" y="123536"/>
                </a:lnTo>
                <a:lnTo>
                  <a:pt x="1015896" y="123536"/>
                </a:lnTo>
                <a:lnTo>
                  <a:pt x="1015896" y="139177"/>
                </a:lnTo>
                <a:lnTo>
                  <a:pt x="942286" y="139177"/>
                </a:lnTo>
                <a:close/>
                <a:moveTo>
                  <a:pt x="718863" y="2297"/>
                </a:moveTo>
                <a:lnTo>
                  <a:pt x="815448" y="2297"/>
                </a:lnTo>
                <a:lnTo>
                  <a:pt x="815448" y="18027"/>
                </a:lnTo>
                <a:lnTo>
                  <a:pt x="775948" y="18027"/>
                </a:lnTo>
                <a:lnTo>
                  <a:pt x="775948" y="139177"/>
                </a:lnTo>
                <a:lnTo>
                  <a:pt x="758186" y="139177"/>
                </a:lnTo>
                <a:lnTo>
                  <a:pt x="758186" y="18027"/>
                </a:lnTo>
                <a:lnTo>
                  <a:pt x="718863" y="18027"/>
                </a:lnTo>
                <a:close/>
                <a:moveTo>
                  <a:pt x="485086" y="2297"/>
                </a:moveTo>
                <a:lnTo>
                  <a:pt x="507266" y="2297"/>
                </a:lnTo>
                <a:lnTo>
                  <a:pt x="574248" y="106923"/>
                </a:lnTo>
                <a:cubicBezTo>
                  <a:pt x="577430" y="111872"/>
                  <a:pt x="579315" y="115024"/>
                  <a:pt x="579904" y="116379"/>
                </a:cubicBezTo>
                <a:lnTo>
                  <a:pt x="580257" y="116379"/>
                </a:lnTo>
                <a:cubicBezTo>
                  <a:pt x="579668" y="112491"/>
                  <a:pt x="579374" y="105834"/>
                  <a:pt x="579374" y="96408"/>
                </a:cubicBezTo>
                <a:lnTo>
                  <a:pt x="579374" y="2297"/>
                </a:lnTo>
                <a:lnTo>
                  <a:pt x="596870" y="2297"/>
                </a:lnTo>
                <a:lnTo>
                  <a:pt x="596870" y="139177"/>
                </a:lnTo>
                <a:lnTo>
                  <a:pt x="575927" y="139177"/>
                </a:lnTo>
                <a:lnTo>
                  <a:pt x="507090" y="32695"/>
                </a:lnTo>
                <a:cubicBezTo>
                  <a:pt x="505146" y="29691"/>
                  <a:pt x="503585" y="26716"/>
                  <a:pt x="502406" y="23770"/>
                </a:cubicBezTo>
                <a:lnTo>
                  <a:pt x="501876" y="23770"/>
                </a:lnTo>
                <a:cubicBezTo>
                  <a:pt x="502347" y="26834"/>
                  <a:pt x="502583" y="33226"/>
                  <a:pt x="502583" y="42946"/>
                </a:cubicBezTo>
                <a:lnTo>
                  <a:pt x="502583" y="139177"/>
                </a:lnTo>
                <a:lnTo>
                  <a:pt x="485086" y="139177"/>
                </a:lnTo>
                <a:close/>
                <a:moveTo>
                  <a:pt x="1641486" y="0"/>
                </a:moveTo>
                <a:cubicBezTo>
                  <a:pt x="1655094" y="0"/>
                  <a:pt x="1665080" y="1649"/>
                  <a:pt x="1671442" y="4948"/>
                </a:cubicBezTo>
                <a:lnTo>
                  <a:pt x="1671442" y="24212"/>
                </a:lnTo>
                <a:cubicBezTo>
                  <a:pt x="1663195" y="18498"/>
                  <a:pt x="1652767" y="15641"/>
                  <a:pt x="1640160" y="15641"/>
                </a:cubicBezTo>
                <a:cubicBezTo>
                  <a:pt x="1631795" y="15641"/>
                  <a:pt x="1624976" y="17393"/>
                  <a:pt x="1619703" y="20898"/>
                </a:cubicBezTo>
                <a:cubicBezTo>
                  <a:pt x="1614431" y="24404"/>
                  <a:pt x="1611794" y="29279"/>
                  <a:pt x="1611794" y="35523"/>
                </a:cubicBezTo>
                <a:cubicBezTo>
                  <a:pt x="1611794" y="41061"/>
                  <a:pt x="1613621" y="45567"/>
                  <a:pt x="1617273" y="49043"/>
                </a:cubicBezTo>
                <a:cubicBezTo>
                  <a:pt x="1620926" y="52519"/>
                  <a:pt x="1628849" y="57261"/>
                  <a:pt x="1641044" y="63270"/>
                </a:cubicBezTo>
                <a:cubicBezTo>
                  <a:pt x="1654476" y="69692"/>
                  <a:pt x="1663872" y="76113"/>
                  <a:pt x="1669233" y="82534"/>
                </a:cubicBezTo>
                <a:cubicBezTo>
                  <a:pt x="1674594" y="88956"/>
                  <a:pt x="1677274" y="96172"/>
                  <a:pt x="1677274" y="104184"/>
                </a:cubicBezTo>
                <a:cubicBezTo>
                  <a:pt x="1677274" y="116202"/>
                  <a:pt x="1672915" y="125421"/>
                  <a:pt x="1664196" y="131843"/>
                </a:cubicBezTo>
                <a:cubicBezTo>
                  <a:pt x="1655477" y="138264"/>
                  <a:pt x="1643371" y="141475"/>
                  <a:pt x="1627877" y="141475"/>
                </a:cubicBezTo>
                <a:cubicBezTo>
                  <a:pt x="1622457" y="141475"/>
                  <a:pt x="1616139" y="140724"/>
                  <a:pt x="1608922" y="139221"/>
                </a:cubicBezTo>
                <a:cubicBezTo>
                  <a:pt x="1601706" y="137719"/>
                  <a:pt x="1596448" y="135849"/>
                  <a:pt x="1593149" y="133610"/>
                </a:cubicBezTo>
                <a:lnTo>
                  <a:pt x="1593149" y="113463"/>
                </a:lnTo>
                <a:cubicBezTo>
                  <a:pt x="1597332" y="117115"/>
                  <a:pt x="1602928" y="120119"/>
                  <a:pt x="1609939" y="122476"/>
                </a:cubicBezTo>
                <a:cubicBezTo>
                  <a:pt x="1616949" y="124832"/>
                  <a:pt x="1623606" y="126011"/>
                  <a:pt x="1629910" y="126011"/>
                </a:cubicBezTo>
                <a:cubicBezTo>
                  <a:pt x="1649115" y="126011"/>
                  <a:pt x="1658717" y="119177"/>
                  <a:pt x="1658717" y="105510"/>
                </a:cubicBezTo>
                <a:cubicBezTo>
                  <a:pt x="1658717" y="101680"/>
                  <a:pt x="1657686" y="98234"/>
                  <a:pt x="1655624" y="95171"/>
                </a:cubicBezTo>
                <a:cubicBezTo>
                  <a:pt x="1653563" y="92107"/>
                  <a:pt x="1650735" y="89397"/>
                  <a:pt x="1647141" y="87041"/>
                </a:cubicBezTo>
                <a:cubicBezTo>
                  <a:pt x="1643548" y="84684"/>
                  <a:pt x="1636802" y="81061"/>
                  <a:pt x="1626905" y="76172"/>
                </a:cubicBezTo>
                <a:cubicBezTo>
                  <a:pt x="1613179" y="69338"/>
                  <a:pt x="1604136" y="62990"/>
                  <a:pt x="1599777" y="57129"/>
                </a:cubicBezTo>
                <a:cubicBezTo>
                  <a:pt x="1595417" y="51267"/>
                  <a:pt x="1593237" y="44566"/>
                  <a:pt x="1593237" y="37025"/>
                </a:cubicBezTo>
                <a:cubicBezTo>
                  <a:pt x="1593237" y="25655"/>
                  <a:pt x="1597803" y="16642"/>
                  <a:pt x="1606934" y="9985"/>
                </a:cubicBezTo>
                <a:cubicBezTo>
                  <a:pt x="1616065" y="3328"/>
                  <a:pt x="1627583" y="0"/>
                  <a:pt x="1641486" y="0"/>
                </a:cubicBezTo>
                <a:close/>
                <a:moveTo>
                  <a:pt x="295140" y="0"/>
                </a:moveTo>
                <a:cubicBezTo>
                  <a:pt x="314168" y="0"/>
                  <a:pt x="329485" y="6392"/>
                  <a:pt x="341091" y="19175"/>
                </a:cubicBezTo>
                <a:cubicBezTo>
                  <a:pt x="352696" y="31959"/>
                  <a:pt x="358499" y="48601"/>
                  <a:pt x="358499" y="69102"/>
                </a:cubicBezTo>
                <a:cubicBezTo>
                  <a:pt x="358499" y="91312"/>
                  <a:pt x="352549" y="108926"/>
                  <a:pt x="340649" y="121946"/>
                </a:cubicBezTo>
                <a:cubicBezTo>
                  <a:pt x="328749" y="134965"/>
                  <a:pt x="312843" y="141475"/>
                  <a:pt x="292931" y="141475"/>
                </a:cubicBezTo>
                <a:cubicBezTo>
                  <a:pt x="273490" y="141475"/>
                  <a:pt x="257908" y="135083"/>
                  <a:pt x="246185" y="122299"/>
                </a:cubicBezTo>
                <a:cubicBezTo>
                  <a:pt x="234461" y="109515"/>
                  <a:pt x="228600" y="92873"/>
                  <a:pt x="228600" y="72372"/>
                </a:cubicBezTo>
                <a:cubicBezTo>
                  <a:pt x="228600" y="50280"/>
                  <a:pt x="234579" y="32695"/>
                  <a:pt x="246538" y="19617"/>
                </a:cubicBezTo>
                <a:cubicBezTo>
                  <a:pt x="258497" y="6539"/>
                  <a:pt x="274698" y="0"/>
                  <a:pt x="295140" y="0"/>
                </a:cubicBezTo>
                <a:close/>
                <a:moveTo>
                  <a:pt x="70075" y="0"/>
                </a:moveTo>
                <a:cubicBezTo>
                  <a:pt x="83153" y="0"/>
                  <a:pt x="93963" y="1855"/>
                  <a:pt x="102505" y="5567"/>
                </a:cubicBezTo>
                <a:lnTo>
                  <a:pt x="102505" y="24035"/>
                </a:lnTo>
                <a:cubicBezTo>
                  <a:pt x="92726" y="18616"/>
                  <a:pt x="81975" y="15906"/>
                  <a:pt x="70251" y="15906"/>
                </a:cubicBezTo>
                <a:cubicBezTo>
                  <a:pt x="54993" y="15906"/>
                  <a:pt x="42563" y="20987"/>
                  <a:pt x="32961" y="31149"/>
                </a:cubicBezTo>
                <a:cubicBezTo>
                  <a:pt x="23358" y="41311"/>
                  <a:pt x="18557" y="55023"/>
                  <a:pt x="18557" y="72284"/>
                </a:cubicBezTo>
                <a:cubicBezTo>
                  <a:pt x="18557" y="88661"/>
                  <a:pt x="23034" y="101666"/>
                  <a:pt x="31988" y="111298"/>
                </a:cubicBezTo>
                <a:cubicBezTo>
                  <a:pt x="40943" y="120930"/>
                  <a:pt x="52666" y="125746"/>
                  <a:pt x="67158" y="125746"/>
                </a:cubicBezTo>
                <a:cubicBezTo>
                  <a:pt x="80708" y="125746"/>
                  <a:pt x="92490" y="122682"/>
                  <a:pt x="102505" y="116555"/>
                </a:cubicBezTo>
                <a:lnTo>
                  <a:pt x="102505" y="133522"/>
                </a:lnTo>
                <a:cubicBezTo>
                  <a:pt x="92431" y="138824"/>
                  <a:pt x="79795" y="141475"/>
                  <a:pt x="64596" y="141475"/>
                </a:cubicBezTo>
                <a:cubicBezTo>
                  <a:pt x="44978" y="141475"/>
                  <a:pt x="29308" y="135245"/>
                  <a:pt x="17585" y="122785"/>
                </a:cubicBezTo>
                <a:cubicBezTo>
                  <a:pt x="5861" y="110326"/>
                  <a:pt x="0" y="93845"/>
                  <a:pt x="0" y="73344"/>
                </a:cubicBezTo>
                <a:cubicBezTo>
                  <a:pt x="0" y="51311"/>
                  <a:pt x="6598" y="33579"/>
                  <a:pt x="19794" y="20147"/>
                </a:cubicBezTo>
                <a:cubicBezTo>
                  <a:pt x="32990" y="6716"/>
                  <a:pt x="49750" y="0"/>
                  <a:pt x="7007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R="0" indent="-228600" fontAlgn="auto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400" b="0" i="0" u="none" strike="noStrike" cap="none" spc="800" normalizeH="0" baseline="0" noProof="1" dirty="0">
                <a:ln>
                  <a:noFill/>
                  <a:prstDash val="sysDot"/>
                </a:ln>
                <a:uFillTx/>
                <a:latin typeface="+mn-ea"/>
                <a:cs typeface="MiSans Normal" panose="0000050000000000000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cap="none" spc="150" normalizeH="0" baseline="0" dirty="0" smtClean="0">
                <a:ln>
                  <a:noFill/>
                  <a:prstDash val="sysDot"/>
                </a:ln>
                <a:uFillTx/>
                <a:latin typeface="+mn-ea"/>
                <a:cs typeface="MiSans Normal" panose="00000500000000000000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cap="none" spc="150" normalizeH="0" baseline="0" dirty="0" smtClean="0">
                <a:ln>
                  <a:noFill/>
                  <a:prstDash val="sysDot"/>
                </a:ln>
                <a:uFillTx/>
                <a:latin typeface="+mn-ea"/>
                <a:cs typeface="MiSans Normal" panose="00000500000000000000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cap="none" spc="150" normalizeH="0" baseline="0" dirty="0" smtClean="0">
                <a:ln>
                  <a:noFill/>
                  <a:prstDash val="sysDot"/>
                </a:ln>
                <a:uFillTx/>
                <a:latin typeface="+mn-ea"/>
                <a:cs typeface="MiSans Normal" panose="00000500000000000000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cap="none" spc="150" normalizeH="0" baseline="0" dirty="0" smtClean="0">
                <a:ln>
                  <a:noFill/>
                  <a:prstDash val="sysDot"/>
                </a:ln>
                <a:uFillTx/>
                <a:latin typeface="+mn-ea"/>
                <a:cs typeface="MiSans Normal" panose="00000500000000000000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: 空心 4"/>
          <p:cNvSpPr/>
          <p:nvPr>
            <p:custDataLst>
              <p:tags r:id="rId2"/>
            </p:custDataLst>
          </p:nvPr>
        </p:nvSpPr>
        <p:spPr>
          <a:xfrm>
            <a:off x="4152265" y="1443355"/>
            <a:ext cx="735330" cy="73533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0" name="圆: 空心 5"/>
          <p:cNvSpPr/>
          <p:nvPr>
            <p:custDataLst>
              <p:tags r:id="rId3"/>
            </p:custDataLst>
          </p:nvPr>
        </p:nvSpPr>
        <p:spPr>
          <a:xfrm>
            <a:off x="4129405" y="1414145"/>
            <a:ext cx="770890" cy="770890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9" name="圆: 空心 3"/>
          <p:cNvSpPr/>
          <p:nvPr>
            <p:custDataLst>
              <p:tags r:id="rId4"/>
            </p:custDataLst>
          </p:nvPr>
        </p:nvSpPr>
        <p:spPr>
          <a:xfrm>
            <a:off x="3839210" y="1111885"/>
            <a:ext cx="1322070" cy="132207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5"/>
            </p:custDataLst>
          </p:nvPr>
        </p:nvCxnSpPr>
        <p:spPr>
          <a:xfrm flipH="1">
            <a:off x="4491878" y="2207906"/>
            <a:ext cx="8312" cy="2358369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>
            <p:custDataLst>
              <p:tags r:id="rId6"/>
            </p:custDataLst>
          </p:nvPr>
        </p:nvSpPr>
        <p:spPr>
          <a:xfrm rot="7500000" flipV="1">
            <a:off x="5943600" y="3218815"/>
            <a:ext cx="348615" cy="4824095"/>
          </a:xfrm>
          <a:custGeom>
            <a:avLst/>
            <a:gdLst>
              <a:gd name="connsiteX0" fmla="*/ 465 w 549"/>
              <a:gd name="connsiteY0" fmla="*/ 37 h 7846"/>
              <a:gd name="connsiteX1" fmla="*/ 496 w 549"/>
              <a:gd name="connsiteY1" fmla="*/ 0 h 7846"/>
              <a:gd name="connsiteX2" fmla="*/ 549 w 549"/>
              <a:gd name="connsiteY2" fmla="*/ 7116 h 7846"/>
              <a:gd name="connsiteX3" fmla="*/ 0 w 549"/>
              <a:gd name="connsiteY3" fmla="*/ 7846 h 7846"/>
              <a:gd name="connsiteX4" fmla="*/ 465 w 549"/>
              <a:gd name="connsiteY4" fmla="*/ 37 h 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" h="7846">
                <a:moveTo>
                  <a:pt x="465" y="37"/>
                </a:moveTo>
                <a:lnTo>
                  <a:pt x="496" y="0"/>
                </a:lnTo>
                <a:lnTo>
                  <a:pt x="549" y="7116"/>
                </a:lnTo>
                <a:lnTo>
                  <a:pt x="0" y="7846"/>
                </a:lnTo>
                <a:lnTo>
                  <a:pt x="465" y="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">
                <a:schemeClr val="accent1"/>
              </a:gs>
              <a:gs pos="33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7"/>
            </p:custDataLst>
          </p:nvPr>
        </p:nvSpPr>
        <p:spPr>
          <a:xfrm rot="6300000">
            <a:off x="5315585" y="-1616710"/>
            <a:ext cx="1153795" cy="13151486"/>
          </a:xfrm>
          <a:custGeom>
            <a:avLst/>
            <a:gdLst>
              <a:gd name="connsiteX0" fmla="*/ 20 w 215"/>
              <a:gd name="connsiteY0" fmla="*/ 90 h 20058"/>
              <a:gd name="connsiteX1" fmla="*/ 213 w 215"/>
              <a:gd name="connsiteY1" fmla="*/ 0 h 20058"/>
              <a:gd name="connsiteX2" fmla="*/ 63 w 215"/>
              <a:gd name="connsiteY2" fmla="*/ 20052 h 20058"/>
              <a:gd name="connsiteX3" fmla="*/ 0 w 215"/>
              <a:gd name="connsiteY3" fmla="*/ 20058 h 20058"/>
              <a:gd name="connsiteX4" fmla="*/ 20 w 215"/>
              <a:gd name="connsiteY4" fmla="*/ 90 h 2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" h="20058">
                <a:moveTo>
                  <a:pt x="20" y="90"/>
                </a:moveTo>
                <a:lnTo>
                  <a:pt x="213" y="0"/>
                </a:lnTo>
                <a:cubicBezTo>
                  <a:pt x="235" y="6035"/>
                  <a:pt x="95" y="19645"/>
                  <a:pt x="63" y="20052"/>
                </a:cubicBezTo>
                <a:lnTo>
                  <a:pt x="0" y="20058"/>
                </a:lnTo>
                <a:lnTo>
                  <a:pt x="20" y="9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8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  <a:prstDash val="solid"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8"/>
            </p:custDataLst>
          </p:nvPr>
        </p:nvSpPr>
        <p:spPr>
          <a:xfrm rot="4080000" flipH="1">
            <a:off x="2178685" y="2969895"/>
            <a:ext cx="384810" cy="5331460"/>
          </a:xfrm>
          <a:custGeom>
            <a:avLst/>
            <a:gdLst>
              <a:gd name="connsiteX0" fmla="*/ 432 w 497"/>
              <a:gd name="connsiteY0" fmla="*/ 0 h 8455"/>
              <a:gd name="connsiteX1" fmla="*/ 489 w 497"/>
              <a:gd name="connsiteY1" fmla="*/ 42 h 8455"/>
              <a:gd name="connsiteX2" fmla="*/ 497 w 497"/>
              <a:gd name="connsiteY2" fmla="*/ 8291 h 8455"/>
              <a:gd name="connsiteX3" fmla="*/ 0 w 497"/>
              <a:gd name="connsiteY3" fmla="*/ 8455 h 8455"/>
              <a:gd name="connsiteX4" fmla="*/ 432 w 497"/>
              <a:gd name="connsiteY4" fmla="*/ 0 h 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" h="8455">
                <a:moveTo>
                  <a:pt x="432" y="0"/>
                </a:moveTo>
                <a:lnTo>
                  <a:pt x="489" y="42"/>
                </a:lnTo>
                <a:lnTo>
                  <a:pt x="497" y="8291"/>
                </a:lnTo>
                <a:lnTo>
                  <a:pt x="0" y="8455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">
                <a:schemeClr val="accent1"/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 Normal" panose="00000500000000000000" charset="-122"/>
              <a:sym typeface="+mn-ea"/>
            </a:endParaRPr>
          </a:p>
        </p:txBody>
      </p:sp>
      <p:sp>
        <p:nvSpPr>
          <p:cNvPr id="25" name="任意多边形 24"/>
          <p:cNvSpPr/>
          <p:nvPr>
            <p:custDataLst>
              <p:tags r:id="rId9"/>
            </p:custDataLst>
          </p:nvPr>
        </p:nvSpPr>
        <p:spPr>
          <a:xfrm rot="6360000">
            <a:off x="5643245" y="-1477645"/>
            <a:ext cx="136525" cy="12736830"/>
          </a:xfrm>
          <a:custGeom>
            <a:avLst/>
            <a:gdLst>
              <a:gd name="connsiteX0" fmla="*/ 20 w 215"/>
              <a:gd name="connsiteY0" fmla="*/ 90 h 20058"/>
              <a:gd name="connsiteX1" fmla="*/ 213 w 215"/>
              <a:gd name="connsiteY1" fmla="*/ 0 h 20058"/>
              <a:gd name="connsiteX2" fmla="*/ 63 w 215"/>
              <a:gd name="connsiteY2" fmla="*/ 20052 h 20058"/>
              <a:gd name="connsiteX3" fmla="*/ 0 w 215"/>
              <a:gd name="connsiteY3" fmla="*/ 20058 h 20058"/>
              <a:gd name="connsiteX4" fmla="*/ 20 w 215"/>
              <a:gd name="connsiteY4" fmla="*/ 90 h 2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" h="20058">
                <a:moveTo>
                  <a:pt x="20" y="90"/>
                </a:moveTo>
                <a:lnTo>
                  <a:pt x="213" y="0"/>
                </a:lnTo>
                <a:cubicBezTo>
                  <a:pt x="235" y="6035"/>
                  <a:pt x="95" y="19645"/>
                  <a:pt x="63" y="20052"/>
                </a:cubicBezTo>
                <a:lnTo>
                  <a:pt x="0" y="20058"/>
                </a:lnTo>
                <a:lnTo>
                  <a:pt x="20" y="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  <a:prstDash val="solid"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10"/>
            </p:custDataLst>
          </p:nvPr>
        </p:nvSpPr>
        <p:spPr>
          <a:xfrm>
            <a:off x="4823624" y="1972572"/>
            <a:ext cx="5628640" cy="6226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编辑节编号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4823460" y="2704465"/>
            <a:ext cx="5628640" cy="191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gradFill flip="none" rotWithShape="1"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9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20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7"/>
            <p:custDataLst>
              <p:tags r:id="rId5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6"/>
            <p:custDataLst>
              <p:tags r:id="rId6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20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21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8" name="正文"/>
          <p:cNvSpPr txBox="1">
            <a:spLocks noGrp="1"/>
          </p:cNvSpPr>
          <p:nvPr>
            <p:ph idx="9"/>
            <p:custDataLst>
              <p:tags r:id="rId5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7" name="标题"/>
          <p:cNvSpPr txBox="1">
            <a:spLocks noGrp="1"/>
          </p:cNvSpPr>
          <p:nvPr>
            <p:ph type="title" idx="8"/>
            <p:custDataLst>
              <p:tags r:id="rId6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6" name="正文"/>
          <p:cNvSpPr txBox="1">
            <a:spLocks noGrp="1"/>
          </p:cNvSpPr>
          <p:nvPr>
            <p:ph idx="7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8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5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2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3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2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3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2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3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3"/>
          <p:cNvSpPr/>
          <p:nvPr userDrawn="1">
            <p:custDataLst>
              <p:tags r:id="rId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3" name="圆: 空心 4"/>
          <p:cNvSpPr/>
          <p:nvPr userDrawn="1">
            <p:custDataLst>
              <p:tags r:id="rId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4" name="圆: 空心 5"/>
          <p:cNvSpPr/>
          <p:nvPr userDrawn="1">
            <p:custDataLst>
              <p:tags r:id="rId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/>
          <p:cNvSpPr/>
          <p:nvPr>
            <p:custDataLst>
              <p:tags r:id="rId2"/>
            </p:custDataLst>
          </p:nvPr>
        </p:nvSpPr>
        <p:spPr>
          <a:xfrm>
            <a:off x="1423035" y="1768475"/>
            <a:ext cx="915035" cy="915035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3" name="圆: 空心 12"/>
          <p:cNvSpPr/>
          <p:nvPr>
            <p:custDataLst>
              <p:tags r:id="rId3"/>
            </p:custDataLst>
          </p:nvPr>
        </p:nvSpPr>
        <p:spPr>
          <a:xfrm>
            <a:off x="1395095" y="1731645"/>
            <a:ext cx="959485" cy="95948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1" name="圆: 空心 10"/>
          <p:cNvSpPr/>
          <p:nvPr>
            <p:custDataLst>
              <p:tags r:id="rId4"/>
            </p:custDataLst>
          </p:nvPr>
        </p:nvSpPr>
        <p:spPr>
          <a:xfrm>
            <a:off x="1033780" y="1355725"/>
            <a:ext cx="1645285" cy="1645285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 flipH="1">
            <a:off x="1573306" y="3979863"/>
            <a:ext cx="0" cy="68400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>
            <p:custDataLst>
              <p:tags r:id="rId6"/>
            </p:custDataLst>
          </p:nvPr>
        </p:nvSpPr>
        <p:spPr>
          <a:xfrm rot="3180000">
            <a:off x="5642610" y="3151505"/>
            <a:ext cx="348615" cy="4824095"/>
          </a:xfrm>
          <a:custGeom>
            <a:avLst/>
            <a:gdLst>
              <a:gd name="connsiteX0" fmla="*/ 465 w 549"/>
              <a:gd name="connsiteY0" fmla="*/ 37 h 7846"/>
              <a:gd name="connsiteX1" fmla="*/ 496 w 549"/>
              <a:gd name="connsiteY1" fmla="*/ 0 h 7846"/>
              <a:gd name="connsiteX2" fmla="*/ 549 w 549"/>
              <a:gd name="connsiteY2" fmla="*/ 7116 h 7846"/>
              <a:gd name="connsiteX3" fmla="*/ 0 w 549"/>
              <a:gd name="connsiteY3" fmla="*/ 7846 h 7846"/>
              <a:gd name="connsiteX4" fmla="*/ 465 w 549"/>
              <a:gd name="connsiteY4" fmla="*/ 37 h 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" h="7846">
                <a:moveTo>
                  <a:pt x="465" y="37"/>
                </a:moveTo>
                <a:lnTo>
                  <a:pt x="496" y="0"/>
                </a:lnTo>
                <a:lnTo>
                  <a:pt x="549" y="7116"/>
                </a:lnTo>
                <a:lnTo>
                  <a:pt x="0" y="7846"/>
                </a:lnTo>
                <a:lnTo>
                  <a:pt x="465" y="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">
                <a:schemeClr val="accent1"/>
              </a:gs>
              <a:gs pos="33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 rot="15120000">
            <a:off x="5316220" y="-1681480"/>
            <a:ext cx="1153795" cy="13151486"/>
          </a:xfrm>
          <a:custGeom>
            <a:avLst/>
            <a:gdLst>
              <a:gd name="connsiteX0" fmla="*/ 20 w 215"/>
              <a:gd name="connsiteY0" fmla="*/ 90 h 20058"/>
              <a:gd name="connsiteX1" fmla="*/ 213 w 215"/>
              <a:gd name="connsiteY1" fmla="*/ 0 h 20058"/>
              <a:gd name="connsiteX2" fmla="*/ 63 w 215"/>
              <a:gd name="connsiteY2" fmla="*/ 20052 h 20058"/>
              <a:gd name="connsiteX3" fmla="*/ 0 w 215"/>
              <a:gd name="connsiteY3" fmla="*/ 20058 h 20058"/>
              <a:gd name="connsiteX4" fmla="*/ 20 w 215"/>
              <a:gd name="connsiteY4" fmla="*/ 90 h 2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" h="20058">
                <a:moveTo>
                  <a:pt x="20" y="90"/>
                </a:moveTo>
                <a:lnTo>
                  <a:pt x="213" y="0"/>
                </a:lnTo>
                <a:cubicBezTo>
                  <a:pt x="235" y="6035"/>
                  <a:pt x="95" y="19645"/>
                  <a:pt x="63" y="20052"/>
                </a:cubicBezTo>
                <a:lnTo>
                  <a:pt x="0" y="20058"/>
                </a:lnTo>
                <a:lnTo>
                  <a:pt x="20" y="9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8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  <a:prstDash val="solid"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8"/>
            </p:custDataLst>
          </p:nvPr>
        </p:nvSpPr>
        <p:spPr>
          <a:xfrm rot="17400000">
            <a:off x="9496425" y="2840355"/>
            <a:ext cx="384810" cy="5471795"/>
          </a:xfrm>
          <a:custGeom>
            <a:avLst/>
            <a:gdLst>
              <a:gd name="connsiteX0" fmla="*/ 432 w 497"/>
              <a:gd name="connsiteY0" fmla="*/ 0 h 8455"/>
              <a:gd name="connsiteX1" fmla="*/ 489 w 497"/>
              <a:gd name="connsiteY1" fmla="*/ 42 h 8455"/>
              <a:gd name="connsiteX2" fmla="*/ 497 w 497"/>
              <a:gd name="connsiteY2" fmla="*/ 8291 h 8455"/>
              <a:gd name="connsiteX3" fmla="*/ 0 w 497"/>
              <a:gd name="connsiteY3" fmla="*/ 8455 h 8455"/>
              <a:gd name="connsiteX4" fmla="*/ 432 w 497"/>
              <a:gd name="connsiteY4" fmla="*/ 0 h 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" h="8455">
                <a:moveTo>
                  <a:pt x="432" y="0"/>
                </a:moveTo>
                <a:lnTo>
                  <a:pt x="489" y="42"/>
                </a:lnTo>
                <a:lnTo>
                  <a:pt x="497" y="8291"/>
                </a:lnTo>
                <a:lnTo>
                  <a:pt x="0" y="8455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">
                <a:schemeClr val="accent1"/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 Normal" panose="00000500000000000000" charset="-122"/>
              <a:sym typeface="+mn-ea"/>
            </a:endParaRPr>
          </a:p>
        </p:txBody>
      </p:sp>
      <p:sp>
        <p:nvSpPr>
          <p:cNvPr id="16" name="任意多边形 15"/>
          <p:cNvSpPr/>
          <p:nvPr>
            <p:custDataLst>
              <p:tags r:id="rId9"/>
            </p:custDataLst>
          </p:nvPr>
        </p:nvSpPr>
        <p:spPr>
          <a:xfrm rot="15240000">
            <a:off x="6005830" y="-1488440"/>
            <a:ext cx="136525" cy="12736830"/>
          </a:xfrm>
          <a:custGeom>
            <a:avLst/>
            <a:gdLst>
              <a:gd name="connsiteX0" fmla="*/ 20 w 215"/>
              <a:gd name="connsiteY0" fmla="*/ 90 h 20058"/>
              <a:gd name="connsiteX1" fmla="*/ 213 w 215"/>
              <a:gd name="connsiteY1" fmla="*/ 0 h 20058"/>
              <a:gd name="connsiteX2" fmla="*/ 63 w 215"/>
              <a:gd name="connsiteY2" fmla="*/ 20052 h 20058"/>
              <a:gd name="connsiteX3" fmla="*/ 0 w 215"/>
              <a:gd name="connsiteY3" fmla="*/ 20058 h 20058"/>
              <a:gd name="connsiteX4" fmla="*/ 20 w 215"/>
              <a:gd name="connsiteY4" fmla="*/ 90 h 2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" h="20058">
                <a:moveTo>
                  <a:pt x="20" y="90"/>
                </a:moveTo>
                <a:lnTo>
                  <a:pt x="213" y="0"/>
                </a:lnTo>
                <a:cubicBezTo>
                  <a:pt x="235" y="6035"/>
                  <a:pt x="95" y="19645"/>
                  <a:pt x="63" y="20052"/>
                </a:cubicBezTo>
                <a:lnTo>
                  <a:pt x="0" y="20058"/>
                </a:lnTo>
                <a:lnTo>
                  <a:pt x="20" y="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  <a:prstDash val="solid"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2"/>
            <p:custDataLst>
              <p:tags r:id="rId10"/>
            </p:custDataLst>
          </p:nvPr>
        </p:nvSpPr>
        <p:spPr>
          <a:xfrm>
            <a:off x="1843371" y="4248898"/>
            <a:ext cx="8310146" cy="421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150" normalizeH="0" baseline="0" noProof="1" dirty="0">
                <a:solidFill>
                  <a:schemeClr val="tx1"/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1480185" y="2044065"/>
            <a:ext cx="8673465" cy="1704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8000" b="0" i="0" u="none" strike="noStrike" kern="1200" cap="none" spc="300" normalizeH="0" baseline="0" noProof="1" dirty="0">
                <a:gradFill>
                  <a:gsLst>
                    <a:gs pos="14000">
                      <a:schemeClr val="accent1"/>
                    </a:gs>
                    <a:gs pos="92000">
                      <a:schemeClr val="accent1"/>
                    </a:gs>
                    <a:gs pos="54000">
                      <a:schemeClr val="tx1"/>
                    </a:gs>
                  </a:gsLst>
                  <a:lin ang="0" scaled="1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7" Type="http://schemas.openxmlformats.org/officeDocument/2006/relationships/theme" Target="../theme/theme3.xml"/><Relationship Id="rId26" Type="http://schemas.openxmlformats.org/officeDocument/2006/relationships/tags" Target="../tags/tag262.xml"/><Relationship Id="rId25" Type="http://schemas.openxmlformats.org/officeDocument/2006/relationships/tags" Target="../tags/tag261.xml"/><Relationship Id="rId24" Type="http://schemas.openxmlformats.org/officeDocument/2006/relationships/tags" Target="../tags/tag260.xml"/><Relationship Id="rId23" Type="http://schemas.openxmlformats.org/officeDocument/2006/relationships/tags" Target="../tags/tag259.xml"/><Relationship Id="rId22" Type="http://schemas.openxmlformats.org/officeDocument/2006/relationships/tags" Target="../tags/tag258.xml"/><Relationship Id="rId21" Type="http://schemas.openxmlformats.org/officeDocument/2006/relationships/tags" Target="../tags/tag257.xml"/><Relationship Id="rId20" Type="http://schemas.openxmlformats.org/officeDocument/2006/relationships/tags" Target="../tags/tag256.xml"/><Relationship Id="rId2" Type="http://schemas.openxmlformats.org/officeDocument/2006/relationships/slideLayout" Target="../slideLayouts/slideLayout31.xml"/><Relationship Id="rId19" Type="http://schemas.openxmlformats.org/officeDocument/2006/relationships/image" Target="../media/image9.jpeg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1" Type="http://schemas.openxmlformats.org/officeDocument/2006/relationships/theme" Target="../theme/theme4.xml"/><Relationship Id="rId20" Type="http://schemas.openxmlformats.org/officeDocument/2006/relationships/tags" Target="../tags/tag372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371.xml"/><Relationship Id="rId18" Type="http://schemas.openxmlformats.org/officeDocument/2006/relationships/tags" Target="../tags/tag370.xml"/><Relationship Id="rId17" Type="http://schemas.openxmlformats.org/officeDocument/2006/relationships/tags" Target="../tags/tag369.xml"/><Relationship Id="rId16" Type="http://schemas.openxmlformats.org/officeDocument/2006/relationships/tags" Target="../tags/tag368.xml"/><Relationship Id="rId15" Type="http://schemas.openxmlformats.org/officeDocument/2006/relationships/tags" Target="../tags/tag367.xml"/><Relationship Id="rId14" Type="http://schemas.openxmlformats.org/officeDocument/2006/relationships/tags" Target="../tags/tag366.xml"/><Relationship Id="rId13" Type="http://schemas.openxmlformats.org/officeDocument/2006/relationships/tags" Target="../tags/tag365.xml"/><Relationship Id="rId12" Type="http://schemas.openxmlformats.org/officeDocument/2006/relationships/tags" Target="../tags/tag364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0"/>
            </p:custDataLst>
          </p:nvPr>
        </p:nvSpPr>
        <p:spPr>
          <a:xfrm>
            <a:off x="-1270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: 空心 3"/>
          <p:cNvSpPr/>
          <p:nvPr userDrawn="1">
            <p:custDataLst>
              <p:tags r:id="rId12"/>
            </p:custDataLst>
          </p:nvPr>
        </p:nvSpPr>
        <p:spPr>
          <a:xfrm>
            <a:off x="358140" y="361565"/>
            <a:ext cx="615950" cy="615950"/>
          </a:xfrm>
          <a:prstGeom prst="donut">
            <a:avLst>
              <a:gd name="adj" fmla="val 7946"/>
            </a:avLst>
          </a:prstGeom>
          <a:gradFill flip="none" rotWithShape="1">
            <a:gsLst>
              <a:gs pos="0">
                <a:schemeClr val="accent1"/>
              </a:gs>
              <a:gs pos="52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0" name="圆: 空心 4"/>
          <p:cNvSpPr/>
          <p:nvPr userDrawn="1">
            <p:custDataLst>
              <p:tags r:id="rId13"/>
            </p:custDataLst>
          </p:nvPr>
        </p:nvSpPr>
        <p:spPr>
          <a:xfrm>
            <a:off x="339090" y="336800"/>
            <a:ext cx="645795" cy="645795"/>
          </a:xfrm>
          <a:prstGeom prst="donut">
            <a:avLst>
              <a:gd name="adj" fmla="val 1453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1" name="圆: 空心 5"/>
          <p:cNvSpPr/>
          <p:nvPr userDrawn="1">
            <p:custDataLst>
              <p:tags r:id="rId14"/>
            </p:custDataLst>
          </p:nvPr>
        </p:nvSpPr>
        <p:spPr>
          <a:xfrm>
            <a:off x="95885" y="83435"/>
            <a:ext cx="1107440" cy="1107440"/>
          </a:xfrm>
          <a:prstGeom prst="donut">
            <a:avLst>
              <a:gd name="adj" fmla="val 18117"/>
            </a:avLst>
          </a:prstGeom>
          <a:gradFill flip="none" rotWithShape="1"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MiSans Normal" panose="00000500000000000000" charset="-122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MiSans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MiSans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449580" marR="0" lvl="1" indent="-23177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har char="●"/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L="719455" marR="0" lvl="2" indent="-27622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har char="●"/>
            </a:pPr>
            <a:r>
              <a:rPr lang="zh-CN" altLang="en-US" dirty="0"/>
              <a:t>三级</a:t>
            </a:r>
            <a:endParaRPr lang="zh-CN" altLang="en-US" dirty="0"/>
          </a:p>
          <a:p>
            <a:pPr marL="987425" marR="0" lvl="3" indent="-26225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"/>
              <a:tabLst>
                <a:tab pos="899795" algn="l"/>
              </a:tabLst>
            </a:pPr>
            <a:r>
              <a:rPr lang="zh-CN" altLang="en-US" dirty="0"/>
              <a:t>四级</a:t>
            </a:r>
            <a:endParaRPr lang="zh-CN" altLang="en-US" dirty="0"/>
          </a:p>
          <a:p>
            <a:pPr marL="1256030" marR="0" lvl="4" indent="-26225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gradFill>
            <a:gsLst>
              <a:gs pos="14000">
                <a:schemeClr val="accent1"/>
              </a:gs>
              <a:gs pos="92000">
                <a:schemeClr val="accent1"/>
              </a:gs>
              <a:gs pos="54000">
                <a:schemeClr val="tx1"/>
              </a:gs>
            </a:gsLst>
            <a:lin ang="0" scaled="1"/>
          </a:gra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0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image" Target="../media/image17.png"/><Relationship Id="rId1" Type="http://schemas.openxmlformats.org/officeDocument/2006/relationships/tags" Target="../tags/tag4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488.xml"/><Relationship Id="rId1" Type="http://schemas.openxmlformats.org/officeDocument/2006/relationships/tags" Target="../tags/tag48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tags" Target="../tags/tag37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399.xml"/><Relationship Id="rId1" Type="http://schemas.openxmlformats.org/officeDocument/2006/relationships/tags" Target="../tags/tag39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17.xml"/><Relationship Id="rId23" Type="http://schemas.openxmlformats.org/officeDocument/2006/relationships/tags" Target="../tags/tag421.xml"/><Relationship Id="rId22" Type="http://schemas.openxmlformats.org/officeDocument/2006/relationships/image" Target="../media/image11.png"/><Relationship Id="rId21" Type="http://schemas.openxmlformats.org/officeDocument/2006/relationships/tags" Target="../tags/tag420.xml"/><Relationship Id="rId20" Type="http://schemas.openxmlformats.org/officeDocument/2006/relationships/tags" Target="../tags/tag419.xml"/><Relationship Id="rId2" Type="http://schemas.openxmlformats.org/officeDocument/2006/relationships/tags" Target="../tags/tag401.xml"/><Relationship Id="rId19" Type="http://schemas.openxmlformats.org/officeDocument/2006/relationships/tags" Target="../tags/tag418.xml"/><Relationship Id="rId18" Type="http://schemas.openxmlformats.org/officeDocument/2006/relationships/tags" Target="../tags/tag417.xml"/><Relationship Id="rId17" Type="http://schemas.openxmlformats.org/officeDocument/2006/relationships/tags" Target="../tags/tag416.xml"/><Relationship Id="rId16" Type="http://schemas.openxmlformats.org/officeDocument/2006/relationships/tags" Target="../tags/tag415.xml"/><Relationship Id="rId15" Type="http://schemas.openxmlformats.org/officeDocument/2006/relationships/tags" Target="../tags/tag414.xml"/><Relationship Id="rId14" Type="http://schemas.openxmlformats.org/officeDocument/2006/relationships/tags" Target="../tags/tag413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tags" Target="../tags/tag40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2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tags" Target="../tags/tag4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43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440.xml"/><Relationship Id="rId1" Type="http://schemas.openxmlformats.org/officeDocument/2006/relationships/tags" Target="../tags/tag43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42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455.xml"/><Relationship Id="rId16" Type="http://schemas.openxmlformats.org/officeDocument/2006/relationships/tags" Target="../tags/tag454.xml"/><Relationship Id="rId15" Type="http://schemas.openxmlformats.org/officeDocument/2006/relationships/tags" Target="../tags/tag453.xml"/><Relationship Id="rId14" Type="http://schemas.openxmlformats.org/officeDocument/2006/relationships/tags" Target="../tags/tag452.xml"/><Relationship Id="rId13" Type="http://schemas.openxmlformats.org/officeDocument/2006/relationships/tags" Target="../tags/tag451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tags" Target="../tags/tag44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image" Target="../media/image13.png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tags" Target="../tags/tag45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6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482.xml"/><Relationship Id="rId23" Type="http://schemas.openxmlformats.org/officeDocument/2006/relationships/tags" Target="../tags/tag481.xml"/><Relationship Id="rId22" Type="http://schemas.openxmlformats.org/officeDocument/2006/relationships/tags" Target="../tags/tag480.xml"/><Relationship Id="rId21" Type="http://schemas.openxmlformats.org/officeDocument/2006/relationships/tags" Target="../tags/tag479.xml"/><Relationship Id="rId20" Type="http://schemas.openxmlformats.org/officeDocument/2006/relationships/tags" Target="../tags/tag478.xml"/><Relationship Id="rId2" Type="http://schemas.openxmlformats.org/officeDocument/2006/relationships/tags" Target="../tags/tag467.xml"/><Relationship Id="rId19" Type="http://schemas.openxmlformats.org/officeDocument/2006/relationships/image" Target="../media/image16.png"/><Relationship Id="rId18" Type="http://schemas.openxmlformats.org/officeDocument/2006/relationships/tags" Target="../tags/tag477.xml"/><Relationship Id="rId17" Type="http://schemas.openxmlformats.org/officeDocument/2006/relationships/image" Target="../media/image15.png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image" Target="../media/image14.png"/><Relationship Id="rId1" Type="http://schemas.openxmlformats.org/officeDocument/2006/relationships/tags" Target="../tags/tag4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65926" y="1455094"/>
            <a:ext cx="7660148" cy="1938992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zh-CN" altLang="en-US" sz="6000" dirty="0">
                <a:latin typeface="+mn-lt"/>
              </a:rPr>
              <a:t>Time series forecasting</a:t>
            </a:r>
            <a:endParaRPr lang="zh-CN" altLang="en-US" sz="6000" dirty="0">
              <a:latin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524000" y="4262438"/>
            <a:ext cx="9144000" cy="39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zh-CN" altLang="en-US" dirty="0"/>
              <a:t>探索智慧燃气建设</a:t>
            </a:r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524000" y="3394085"/>
            <a:ext cx="9144000" cy="7762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时序数据挖掘和预测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112" y="-1"/>
            <a:ext cx="12194820" cy="6858001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 bwMode="auto">
          <a:xfrm>
            <a:off x="0" y="4135120"/>
            <a:ext cx="12192000" cy="2722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rm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Title 6"/>
          <p:cNvSpPr txBox="1"/>
          <p:nvPr>
            <p:custDataLst>
              <p:tags r:id="rId4"/>
            </p:custDataLst>
          </p:nvPr>
        </p:nvSpPr>
        <p:spPr>
          <a:xfrm>
            <a:off x="462248" y="4596890"/>
            <a:ext cx="11281999" cy="7480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4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代码展示</a:t>
            </a:r>
            <a:endParaRPr lang="zh-CN" altLang="en-US" sz="4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THANKS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/>
          <p:nvPr>
            <p:custDataLst>
              <p:tags r:id="rId1"/>
            </p:custDataLst>
          </p:nvPr>
        </p:nvCxnSpPr>
        <p:spPr>
          <a:xfrm>
            <a:off x="4280820" y="2621515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22"/>
          <p:cNvSpPr/>
          <p:nvPr>
            <p:custDataLst>
              <p:tags r:id="rId2"/>
            </p:custDataLst>
          </p:nvPr>
        </p:nvSpPr>
        <p:spPr>
          <a:xfrm>
            <a:off x="4102385" y="2112563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Rectangle 7"/>
          <p:cNvSpPr/>
          <p:nvPr>
            <p:custDataLst>
              <p:tags r:id="rId3"/>
            </p:custDataLst>
          </p:nvPr>
        </p:nvSpPr>
        <p:spPr>
          <a:xfrm>
            <a:off x="4527835" y="2081418"/>
            <a:ext cx="5639435" cy="40011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论文分析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527835" y="2524678"/>
            <a:ext cx="5640070" cy="7315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对论文内容的概括和理解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056095" y="680516"/>
            <a:ext cx="4232910" cy="977265"/>
          </a:xfrm>
          <a:prstGeom prst="rect">
            <a:avLst/>
          </a:prstGeom>
          <a:noFill/>
        </p:spPr>
        <p:txBody>
          <a:bodyPr wrap="square" l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8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18" name="Straight Connector 7"/>
          <p:cNvCxnSpPr/>
          <p:nvPr>
            <p:custDataLst>
              <p:tags r:id="rId6"/>
            </p:custDataLst>
          </p:nvPr>
        </p:nvCxnSpPr>
        <p:spPr>
          <a:xfrm>
            <a:off x="4280820" y="5542483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2"/>
          <p:cNvSpPr/>
          <p:nvPr>
            <p:custDataLst>
              <p:tags r:id="rId7"/>
            </p:custDataLst>
          </p:nvPr>
        </p:nvSpPr>
        <p:spPr>
          <a:xfrm>
            <a:off x="4102385" y="5033531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Rectangle 7"/>
          <p:cNvSpPr/>
          <p:nvPr>
            <p:custDataLst>
              <p:tags r:id="rId8"/>
            </p:custDataLst>
          </p:nvPr>
        </p:nvSpPr>
        <p:spPr>
          <a:xfrm>
            <a:off x="4527835" y="5002386"/>
            <a:ext cx="5639435" cy="40011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代码展示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4527835" y="5445646"/>
            <a:ext cx="5640070" cy="7315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现有成果的展示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3" name="Straight Connector 7"/>
          <p:cNvCxnSpPr/>
          <p:nvPr>
            <p:custDataLst>
              <p:tags r:id="rId10"/>
            </p:custDataLst>
          </p:nvPr>
        </p:nvCxnSpPr>
        <p:spPr>
          <a:xfrm>
            <a:off x="4280820" y="4081999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22"/>
          <p:cNvSpPr/>
          <p:nvPr>
            <p:custDataLst>
              <p:tags r:id="rId11"/>
            </p:custDataLst>
          </p:nvPr>
        </p:nvSpPr>
        <p:spPr>
          <a:xfrm>
            <a:off x="4102385" y="3573047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Rectangle 7"/>
          <p:cNvSpPr/>
          <p:nvPr>
            <p:custDataLst>
              <p:tags r:id="rId12"/>
            </p:custDataLst>
          </p:nvPr>
        </p:nvSpPr>
        <p:spPr>
          <a:xfrm>
            <a:off x="4527835" y="3541902"/>
            <a:ext cx="5639435" cy="40011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程序设计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4527835" y="3985162"/>
            <a:ext cx="5640070" cy="7315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后两周任务程序设计的方向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7"/>
          <p:cNvCxnSpPr/>
          <p:nvPr>
            <p:custDataLst>
              <p:tags r:id="rId1"/>
            </p:custDataLst>
          </p:nvPr>
        </p:nvCxnSpPr>
        <p:spPr>
          <a:xfrm>
            <a:off x="4279551" y="2585543"/>
            <a:ext cx="0" cy="1143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"/>
          <p:cNvSpPr/>
          <p:nvPr>
            <p:custDataLst>
              <p:tags r:id="rId2"/>
            </p:custDataLst>
          </p:nvPr>
        </p:nvSpPr>
        <p:spPr>
          <a:xfrm>
            <a:off x="4528312" y="1886613"/>
            <a:ext cx="5639435" cy="50985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时序数据挖掘的预处理研究综述</a:t>
            </a:r>
            <a:endParaRPr lang="zh-CN" altLang="en-US" sz="24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4525931" y="2533443"/>
            <a:ext cx="5640070" cy="1283335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给出了如何处理数据缺失、数据噪声、离群点、以及特征处理和模型表示的多种方法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为程序设计的多个方面均提供了一定的方向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7" name="Straight Connector 7"/>
          <p:cNvCxnSpPr/>
          <p:nvPr>
            <p:custDataLst>
              <p:tags r:id="rId4"/>
            </p:custDataLst>
          </p:nvPr>
        </p:nvCxnSpPr>
        <p:spPr>
          <a:xfrm>
            <a:off x="4279074" y="4998385"/>
            <a:ext cx="0" cy="1143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7"/>
          <p:cNvSpPr/>
          <p:nvPr>
            <p:custDataLst>
              <p:tags r:id="rId5"/>
            </p:custDataLst>
          </p:nvPr>
        </p:nvSpPr>
        <p:spPr>
          <a:xfrm>
            <a:off x="4528947" y="4316123"/>
            <a:ext cx="5640705" cy="50985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深度学习应用于时序预测研究综述</a:t>
            </a:r>
            <a:endParaRPr lang="zh-CN" altLang="en-US" sz="24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4528312" y="4929612"/>
            <a:ext cx="5639435" cy="1283335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介绍了时间序列数据的特性。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主要介绍了多种基于深度学习的时间序列预测方法供选择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Shape 22"/>
          <p:cNvSpPr/>
          <p:nvPr>
            <p:custDataLst>
              <p:tags r:id="rId7"/>
            </p:custDataLst>
          </p:nvPr>
        </p:nvSpPr>
        <p:spPr>
          <a:xfrm>
            <a:off x="4100639" y="2077099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Shape 22"/>
          <p:cNvSpPr/>
          <p:nvPr>
            <p:custDataLst>
              <p:tags r:id="rId8"/>
            </p:custDataLst>
          </p:nvPr>
        </p:nvSpPr>
        <p:spPr>
          <a:xfrm>
            <a:off x="4101592" y="4508482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" y="4432300"/>
            <a:ext cx="4528185" cy="228409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7"/>
          <p:cNvCxnSpPr/>
          <p:nvPr>
            <p:custDataLst>
              <p:tags r:id="rId1"/>
            </p:custDataLst>
          </p:nvPr>
        </p:nvCxnSpPr>
        <p:spPr>
          <a:xfrm>
            <a:off x="3707764" y="2575612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2"/>
          <p:cNvSpPr/>
          <p:nvPr>
            <p:custDataLst>
              <p:tags r:id="rId2"/>
            </p:custDataLst>
          </p:nvPr>
        </p:nvSpPr>
        <p:spPr>
          <a:xfrm>
            <a:off x="3527742" y="2071422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Rectangle 7"/>
          <p:cNvSpPr/>
          <p:nvPr>
            <p:custDataLst>
              <p:tags r:id="rId3"/>
            </p:custDataLst>
          </p:nvPr>
        </p:nvSpPr>
        <p:spPr>
          <a:xfrm>
            <a:off x="3953192" y="2058722"/>
            <a:ext cx="2710180" cy="3841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Cao_2020</a:t>
            </a:r>
            <a:endParaRPr lang="en-US" altLang="zh-CN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3952875" y="2460625"/>
            <a:ext cx="2710180" cy="968375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 fontScale="7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Stem-GNN</a:t>
            </a: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模型，一种通过将图傅里叶变换（GFT）和离散傅里叶变换（DFT）结合的模型的组成和实践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9" name="Straight Connector 7"/>
          <p:cNvCxnSpPr/>
          <p:nvPr>
            <p:custDataLst>
              <p:tags r:id="rId5"/>
            </p:custDataLst>
          </p:nvPr>
        </p:nvCxnSpPr>
        <p:spPr>
          <a:xfrm>
            <a:off x="7740649" y="2575612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22"/>
          <p:cNvSpPr/>
          <p:nvPr>
            <p:custDataLst>
              <p:tags r:id="rId6"/>
            </p:custDataLst>
          </p:nvPr>
        </p:nvSpPr>
        <p:spPr>
          <a:xfrm>
            <a:off x="7560627" y="2071422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Rectangle 7"/>
          <p:cNvSpPr/>
          <p:nvPr>
            <p:custDataLst>
              <p:tags r:id="rId7"/>
            </p:custDataLst>
          </p:nvPr>
        </p:nvSpPr>
        <p:spPr>
          <a:xfrm>
            <a:off x="7986077" y="2058722"/>
            <a:ext cx="2710180" cy="3841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deng_2021</a:t>
            </a:r>
            <a:endParaRPr lang="en-US" altLang="zh-CN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986077" y="2460523"/>
            <a:ext cx="2710180" cy="701040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图偏差网络</a:t>
            </a:r>
            <a:r>
              <a:rPr kumimoji="1"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GDN,</a:t>
            </a: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一种基于注意力的图神经网络算法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4" name="Straight Connector 7"/>
          <p:cNvCxnSpPr/>
          <p:nvPr>
            <p:custDataLst>
              <p:tags r:id="rId9"/>
            </p:custDataLst>
          </p:nvPr>
        </p:nvCxnSpPr>
        <p:spPr>
          <a:xfrm>
            <a:off x="3707764" y="4073577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22"/>
          <p:cNvSpPr/>
          <p:nvPr>
            <p:custDataLst>
              <p:tags r:id="rId10"/>
            </p:custDataLst>
          </p:nvPr>
        </p:nvSpPr>
        <p:spPr>
          <a:xfrm>
            <a:off x="3527742" y="3569387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Rectangle 7"/>
          <p:cNvSpPr/>
          <p:nvPr>
            <p:custDataLst>
              <p:tags r:id="rId11"/>
            </p:custDataLst>
          </p:nvPr>
        </p:nvSpPr>
        <p:spPr>
          <a:xfrm>
            <a:off x="3953192" y="3556687"/>
            <a:ext cx="2710180" cy="3841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hundman_2018</a:t>
            </a:r>
            <a:endParaRPr lang="en-US" altLang="zh-CN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3953192" y="3958488"/>
            <a:ext cx="2710180" cy="701040"/>
          </a:xfrm>
          <a:prstGeom prst="rect">
            <a:avLst/>
          </a:prstGeom>
          <a:noFill/>
        </p:spPr>
        <p:txBody>
          <a:bodyPr wrap="square" lIns="91440" tIns="0" rIns="91440" bIns="45720" rtlCol="0"/>
          <a:lstStyle/>
          <a:p>
            <a:pPr>
              <a:lnSpc>
                <a:spcPct val="120000"/>
              </a:lnSpc>
            </a:pPr>
            <a:r>
              <a:rPr kumimoji="1" lang="zh-CN" altLang="en-US" sz="1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一种新的无监督阈值方法来寻找误差</a:t>
            </a:r>
            <a:endParaRPr kumimoji="1" lang="zh-CN" altLang="en-US" sz="10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1" name="Straight Connector 7"/>
          <p:cNvCxnSpPr/>
          <p:nvPr>
            <p:custDataLst>
              <p:tags r:id="rId13"/>
            </p:custDataLst>
          </p:nvPr>
        </p:nvCxnSpPr>
        <p:spPr>
          <a:xfrm>
            <a:off x="7740649" y="4073577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22"/>
          <p:cNvSpPr/>
          <p:nvPr>
            <p:custDataLst>
              <p:tags r:id="rId14"/>
            </p:custDataLst>
          </p:nvPr>
        </p:nvSpPr>
        <p:spPr>
          <a:xfrm>
            <a:off x="7560627" y="3569387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Rectangle 7"/>
          <p:cNvSpPr/>
          <p:nvPr>
            <p:custDataLst>
              <p:tags r:id="rId15"/>
            </p:custDataLst>
          </p:nvPr>
        </p:nvSpPr>
        <p:spPr>
          <a:xfrm>
            <a:off x="7986077" y="3556687"/>
            <a:ext cx="2710180" cy="3841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ren_2019</a:t>
            </a:r>
            <a:endParaRPr lang="en-US" altLang="zh-CN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6"/>
            </p:custDataLst>
          </p:nvPr>
        </p:nvSpPr>
        <p:spPr>
          <a:xfrm>
            <a:off x="7986077" y="3958488"/>
            <a:ext cx="2710180" cy="701040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SR模型与CNN模型使用结合的示例</a:t>
            </a:r>
            <a:endParaRPr kumimoji="1"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8" name="Straight Connector 7"/>
          <p:cNvCxnSpPr/>
          <p:nvPr>
            <p:custDataLst>
              <p:tags r:id="rId17"/>
            </p:custDataLst>
          </p:nvPr>
        </p:nvCxnSpPr>
        <p:spPr>
          <a:xfrm>
            <a:off x="3707764" y="5571542"/>
            <a:ext cx="0" cy="635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hape 22"/>
          <p:cNvSpPr/>
          <p:nvPr>
            <p:custDataLst>
              <p:tags r:id="rId18"/>
            </p:custDataLst>
          </p:nvPr>
        </p:nvSpPr>
        <p:spPr>
          <a:xfrm>
            <a:off x="3527742" y="5067352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Rectangle 7"/>
          <p:cNvSpPr/>
          <p:nvPr>
            <p:custDataLst>
              <p:tags r:id="rId19"/>
            </p:custDataLst>
          </p:nvPr>
        </p:nvSpPr>
        <p:spPr>
          <a:xfrm>
            <a:off x="3953192" y="5054652"/>
            <a:ext cx="2710180" cy="3841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wu_2021</a:t>
            </a:r>
            <a:endParaRPr lang="en-US" altLang="zh-CN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20"/>
            </p:custDataLst>
          </p:nvPr>
        </p:nvSpPr>
        <p:spPr>
          <a:xfrm>
            <a:off x="3953192" y="5456453"/>
            <a:ext cx="2710180" cy="701040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 fontScale="5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Autoformer</a:t>
            </a: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模型的介绍</a:t>
            </a:r>
            <a:r>
              <a:rPr kumimoji="1"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——Autoformer通过引入自相关性来分解输入序列，以更好地捕捉序列中的长期依赖关系。</a:t>
            </a:r>
            <a:endParaRPr kumimoji="1"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3527742" y="651458"/>
            <a:ext cx="7014431" cy="90236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20000"/>
              </a:lnSpc>
              <a:defRPr sz="4800" b="1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b="0">
                <a:solidFill>
                  <a:schemeClr val="accent1"/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英文综述内容概括</a:t>
            </a:r>
            <a:endParaRPr lang="zh-CN" altLang="en-US" b="0">
              <a:solidFill>
                <a:schemeClr val="accent1"/>
              </a:solidFill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87140" y="4141470"/>
            <a:ext cx="3134995" cy="89535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763199" y="605954"/>
            <a:ext cx="907181" cy="314492"/>
            <a:chOff x="572509" y="277950"/>
            <a:chExt cx="907181" cy="314492"/>
          </a:xfrm>
        </p:grpSpPr>
        <p:sp>
          <p:nvSpPr>
            <p:cNvPr id="4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572509" y="277950"/>
              <a:ext cx="907181" cy="313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55000" lnSpcReduction="20000"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619578" y="284665"/>
              <a:ext cx="860112" cy="3077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spc="100" baseline="0" noProof="0" dirty="0">
                  <a:ln>
                    <a:noFill/>
                  </a:ln>
                  <a:solidFill>
                    <a:schemeClr val="lt1">
                      <a:alpha val="8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PART2</a:t>
              </a:r>
              <a:endParaRPr kumimoji="0" lang="en-US" altLang="zh-CN" sz="1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715980" y="1383363"/>
            <a:ext cx="6756001" cy="52540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0000"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数据预先处理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715980" y="3496264"/>
            <a:ext cx="6756001" cy="52514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0000"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表具故障检测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763200" y="1178175"/>
            <a:ext cx="2692800" cy="4083799"/>
          </a:xfrm>
          <a:prstGeom prst="rect">
            <a:avLst/>
          </a:prstGeom>
          <a:noFill/>
        </p:spPr>
        <p:txBody>
          <a:bodyPr wrap="square" lIns="46800" rIns="4680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400" b="1" spc="1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单击此处添加大标题内容</a:t>
            </a:r>
            <a:endParaRPr lang="zh-CN" altLang="en-US" sz="4400" b="1" spc="1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4715980" y="2087834"/>
            <a:ext cx="6756001" cy="52514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0000"/>
          </a:bodyPr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用户用气预测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4715980" y="2792049"/>
            <a:ext cx="6756001" cy="52514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0000"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异常检测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763199" y="605954"/>
            <a:ext cx="907181" cy="314492"/>
            <a:chOff x="572509" y="277950"/>
            <a:chExt cx="907181" cy="314492"/>
          </a:xfrm>
        </p:grpSpPr>
        <p:sp>
          <p:nvSpPr>
            <p:cNvPr id="4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572509" y="277950"/>
              <a:ext cx="907181" cy="313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55000" lnSpcReduction="20000"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619578" y="284665"/>
              <a:ext cx="860112" cy="3077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spc="100" baseline="0" noProof="0" dirty="0">
                  <a:ln>
                    <a:noFill/>
                  </a:ln>
                  <a:solidFill>
                    <a:schemeClr val="bg1">
                      <a:alpha val="8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LOGO</a:t>
              </a:r>
              <a:endParaRPr kumimoji="0" lang="en-US" altLang="zh-CN" sz="1400" b="1" i="0" spc="100" baseline="0" noProof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4672800" y="762586"/>
            <a:ext cx="6756001" cy="5332826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457200" lvl="0" indent="-45720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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763200" y="1178175"/>
            <a:ext cx="2692800" cy="4083799"/>
          </a:xfrm>
          <a:prstGeom prst="rect">
            <a:avLst/>
          </a:prstGeom>
          <a:noFill/>
        </p:spPr>
        <p:txBody>
          <a:bodyPr wrap="square" lIns="46800" rIns="4680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400" b="1" spc="1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数据的预处理</a:t>
            </a:r>
            <a:endParaRPr lang="zh-CN" altLang="en-US" sz="4400" b="1" spc="1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9" name="图片 1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763199" y="605954"/>
            <a:ext cx="907181" cy="314492"/>
            <a:chOff x="572509" y="277950"/>
            <a:chExt cx="907181" cy="314492"/>
          </a:xfrm>
        </p:grpSpPr>
        <p:sp>
          <p:nvSpPr>
            <p:cNvPr id="5" name="矩形: 圆角 4"/>
            <p:cNvSpPr/>
            <p:nvPr>
              <p:custDataLst>
                <p:tags r:id="rId6"/>
              </p:custDataLst>
            </p:nvPr>
          </p:nvSpPr>
          <p:spPr>
            <a:xfrm>
              <a:off x="572509" y="277950"/>
              <a:ext cx="907181" cy="313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55000" lnSpcReduction="20000"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619578" y="284665"/>
              <a:ext cx="860112" cy="307777"/>
            </a:xfrm>
            <a:prstGeom prst="rect">
              <a:avLst/>
            </a:prstGeom>
            <a:noFill/>
          </p:spPr>
          <p:txBody>
            <a:bodyPr wrap="square" lIns="90000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spc="100" baseline="0" noProof="0" dirty="0">
                  <a:ln>
                    <a:noFill/>
                  </a:ln>
                  <a:solidFill>
                    <a:schemeClr val="lt1">
                      <a:alpha val="8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LOGO</a:t>
              </a:r>
              <a:endParaRPr kumimoji="0" lang="en-US" altLang="zh-CN" sz="1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763200" y="1178175"/>
            <a:ext cx="2692800" cy="2274854"/>
          </a:xfrm>
          <a:prstGeom prst="rect">
            <a:avLst/>
          </a:prstGeom>
          <a:noFill/>
        </p:spPr>
        <p:txBody>
          <a:bodyPr wrap="square" lIns="46800" rIns="4680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400" b="1" spc="1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表具异常检测</a:t>
            </a:r>
            <a:endParaRPr lang="zh-CN" altLang="en-US" sz="4400" b="1" spc="1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63200" y="3604227"/>
            <a:ext cx="2692800" cy="218714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>
              <a:lnSpc>
                <a:spcPct val="130000"/>
              </a:lnSpc>
              <a:spcAft>
                <a:spcPts val="800"/>
              </a:spcAft>
              <a:defRPr/>
            </a:pPr>
            <a:r>
              <a:rPr lang="zh-CN" altLang="en-US" sz="16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单击此处输入你的正文，文字是您思想的提炼，为了最终演示发布的良好效果，请尽量言简意赅的阐述观点；根据需要可酌情增减文字…</a:t>
            </a:r>
            <a:endParaRPr lang="zh-CN" altLang="en-US" sz="16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10"/>
            </p:custDataLst>
          </p:nvPr>
        </p:nvCxnSpPr>
        <p:spPr>
          <a:xfrm>
            <a:off x="5984292" y="3411416"/>
            <a:ext cx="49320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1"/>
            </p:custDataLst>
          </p:nvPr>
        </p:nvSpPr>
        <p:spPr bwMode="auto">
          <a:xfrm>
            <a:off x="6145195" y="4056937"/>
            <a:ext cx="4783218" cy="1627166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您的正文已经简明扼要，但信息却错综复杂，需要用更多的文字来表述；但请您尽可能提炼思想的精髓，否则容易造成观者的阅读压力，适得其反。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圆角矩形 164"/>
          <p:cNvSpPr/>
          <p:nvPr>
            <p:custDataLst>
              <p:tags r:id="rId12"/>
            </p:custDataLst>
          </p:nvPr>
        </p:nvSpPr>
        <p:spPr>
          <a:xfrm rot="2700000">
            <a:off x="5173352" y="4538485"/>
            <a:ext cx="666115" cy="666115"/>
          </a:xfrm>
          <a:prstGeom prst="roundRect">
            <a:avLst>
              <a:gd name="adj" fmla="val 253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endParaRPr spc="1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71"/>
          <p:cNvSpPr/>
          <p:nvPr>
            <p:custDataLst>
              <p:tags r:id="rId13"/>
            </p:custDataLst>
          </p:nvPr>
        </p:nvSpPr>
        <p:spPr bwMode="auto">
          <a:xfrm>
            <a:off x="5284477" y="4649610"/>
            <a:ext cx="444500" cy="444500"/>
          </a:xfrm>
          <a:custGeom>
            <a:avLst/>
            <a:gdLst>
              <a:gd name="connsiteX0" fmla="*/ 164612 w 327875"/>
              <a:gd name="connsiteY0" fmla="*/ 105028 h 327875"/>
              <a:gd name="connsiteX1" fmla="*/ 222849 w 327875"/>
              <a:gd name="connsiteY1" fmla="*/ 163938 h 327875"/>
              <a:gd name="connsiteX2" fmla="*/ 164612 w 327875"/>
              <a:gd name="connsiteY2" fmla="*/ 222848 h 327875"/>
              <a:gd name="connsiteX3" fmla="*/ 106375 w 327875"/>
              <a:gd name="connsiteY3" fmla="*/ 163938 h 327875"/>
              <a:gd name="connsiteX4" fmla="*/ 164612 w 327875"/>
              <a:gd name="connsiteY4" fmla="*/ 105028 h 327875"/>
              <a:gd name="connsiteX5" fmla="*/ 163938 w 327875"/>
              <a:gd name="connsiteY5" fmla="*/ 66848 h 327875"/>
              <a:gd name="connsiteX6" fmla="*/ 66848 w 327875"/>
              <a:gd name="connsiteY6" fmla="*/ 163938 h 327875"/>
              <a:gd name="connsiteX7" fmla="*/ 163938 w 327875"/>
              <a:gd name="connsiteY7" fmla="*/ 261027 h 327875"/>
              <a:gd name="connsiteX8" fmla="*/ 261027 w 327875"/>
              <a:gd name="connsiteY8" fmla="*/ 163938 h 327875"/>
              <a:gd name="connsiteX9" fmla="*/ 163938 w 327875"/>
              <a:gd name="connsiteY9" fmla="*/ 66848 h 327875"/>
              <a:gd name="connsiteX10" fmla="*/ 141655 w 327875"/>
              <a:gd name="connsiteY10" fmla="*/ 0 h 327875"/>
              <a:gd name="connsiteX11" fmla="*/ 186221 w 327875"/>
              <a:gd name="connsiteY11" fmla="*/ 0 h 327875"/>
              <a:gd name="connsiteX12" fmla="*/ 186221 w 327875"/>
              <a:gd name="connsiteY12" fmla="*/ 36607 h 327875"/>
              <a:gd name="connsiteX13" fmla="*/ 238744 w 327875"/>
              <a:gd name="connsiteY13" fmla="*/ 58890 h 327875"/>
              <a:gd name="connsiteX14" fmla="*/ 264210 w 327875"/>
              <a:gd name="connsiteY14" fmla="*/ 31832 h 327875"/>
              <a:gd name="connsiteX15" fmla="*/ 296043 w 327875"/>
              <a:gd name="connsiteY15" fmla="*/ 63665 h 327875"/>
              <a:gd name="connsiteX16" fmla="*/ 270577 w 327875"/>
              <a:gd name="connsiteY16" fmla="*/ 89131 h 327875"/>
              <a:gd name="connsiteX17" fmla="*/ 291268 w 327875"/>
              <a:gd name="connsiteY17" fmla="*/ 141655 h 327875"/>
              <a:gd name="connsiteX18" fmla="*/ 327875 w 327875"/>
              <a:gd name="connsiteY18" fmla="*/ 141655 h 327875"/>
              <a:gd name="connsiteX19" fmla="*/ 327875 w 327875"/>
              <a:gd name="connsiteY19" fmla="*/ 186220 h 327875"/>
              <a:gd name="connsiteX20" fmla="*/ 291268 w 327875"/>
              <a:gd name="connsiteY20" fmla="*/ 186220 h 327875"/>
              <a:gd name="connsiteX21" fmla="*/ 270577 w 327875"/>
              <a:gd name="connsiteY21" fmla="*/ 238744 h 327875"/>
              <a:gd name="connsiteX22" fmla="*/ 296043 w 327875"/>
              <a:gd name="connsiteY22" fmla="*/ 264210 h 327875"/>
              <a:gd name="connsiteX23" fmla="*/ 264210 w 327875"/>
              <a:gd name="connsiteY23" fmla="*/ 296043 h 327875"/>
              <a:gd name="connsiteX24" fmla="*/ 238744 w 327875"/>
              <a:gd name="connsiteY24" fmla="*/ 268985 h 327875"/>
              <a:gd name="connsiteX25" fmla="*/ 186221 w 327875"/>
              <a:gd name="connsiteY25" fmla="*/ 291268 h 327875"/>
              <a:gd name="connsiteX26" fmla="*/ 186221 w 327875"/>
              <a:gd name="connsiteY26" fmla="*/ 327875 h 327875"/>
              <a:gd name="connsiteX27" fmla="*/ 141655 w 327875"/>
              <a:gd name="connsiteY27" fmla="*/ 327875 h 327875"/>
              <a:gd name="connsiteX28" fmla="*/ 141655 w 327875"/>
              <a:gd name="connsiteY28" fmla="*/ 291268 h 327875"/>
              <a:gd name="connsiteX29" fmla="*/ 90722 w 327875"/>
              <a:gd name="connsiteY29" fmla="*/ 268985 h 327875"/>
              <a:gd name="connsiteX30" fmla="*/ 63665 w 327875"/>
              <a:gd name="connsiteY30" fmla="*/ 296043 h 327875"/>
              <a:gd name="connsiteX31" fmla="*/ 31832 w 327875"/>
              <a:gd name="connsiteY31" fmla="*/ 264210 h 327875"/>
              <a:gd name="connsiteX32" fmla="*/ 58890 w 327875"/>
              <a:gd name="connsiteY32" fmla="*/ 238744 h 327875"/>
              <a:gd name="connsiteX33" fmla="*/ 36607 w 327875"/>
              <a:gd name="connsiteY33" fmla="*/ 186220 h 327875"/>
              <a:gd name="connsiteX34" fmla="*/ 0 w 327875"/>
              <a:gd name="connsiteY34" fmla="*/ 186220 h 327875"/>
              <a:gd name="connsiteX35" fmla="*/ 0 w 327875"/>
              <a:gd name="connsiteY35" fmla="*/ 141655 h 327875"/>
              <a:gd name="connsiteX36" fmla="*/ 36607 w 327875"/>
              <a:gd name="connsiteY36" fmla="*/ 141655 h 327875"/>
              <a:gd name="connsiteX37" fmla="*/ 58890 w 327875"/>
              <a:gd name="connsiteY37" fmla="*/ 89131 h 327875"/>
              <a:gd name="connsiteX38" fmla="*/ 31832 w 327875"/>
              <a:gd name="connsiteY38" fmla="*/ 63665 h 327875"/>
              <a:gd name="connsiteX39" fmla="*/ 63665 w 327875"/>
              <a:gd name="connsiteY39" fmla="*/ 31832 h 327875"/>
              <a:gd name="connsiteX40" fmla="*/ 90722 w 327875"/>
              <a:gd name="connsiteY40" fmla="*/ 58890 h 327875"/>
              <a:gd name="connsiteX41" fmla="*/ 141655 w 327875"/>
              <a:gd name="connsiteY41" fmla="*/ 36607 h 327875"/>
              <a:gd name="connsiteX42" fmla="*/ 141655 w 327875"/>
              <a:gd name="connsiteY42" fmla="*/ 0 h 32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875" h="327875">
                <a:moveTo>
                  <a:pt x="164612" y="105028"/>
                </a:moveTo>
                <a:cubicBezTo>
                  <a:pt x="196775" y="105028"/>
                  <a:pt x="222849" y="131403"/>
                  <a:pt x="222849" y="163938"/>
                </a:cubicBezTo>
                <a:cubicBezTo>
                  <a:pt x="222849" y="196473"/>
                  <a:pt x="196775" y="222848"/>
                  <a:pt x="164612" y="222848"/>
                </a:cubicBezTo>
                <a:cubicBezTo>
                  <a:pt x="132449" y="222848"/>
                  <a:pt x="106375" y="196473"/>
                  <a:pt x="106375" y="163938"/>
                </a:cubicBezTo>
                <a:cubicBezTo>
                  <a:pt x="106375" y="131403"/>
                  <a:pt x="132449" y="105028"/>
                  <a:pt x="164612" y="105028"/>
                </a:cubicBezTo>
                <a:close/>
                <a:moveTo>
                  <a:pt x="163938" y="66848"/>
                </a:moveTo>
                <a:cubicBezTo>
                  <a:pt x="111414" y="66848"/>
                  <a:pt x="66848" y="109822"/>
                  <a:pt x="66848" y="163938"/>
                </a:cubicBezTo>
                <a:cubicBezTo>
                  <a:pt x="66848" y="218053"/>
                  <a:pt x="111414" y="261027"/>
                  <a:pt x="163938" y="261027"/>
                </a:cubicBezTo>
                <a:cubicBezTo>
                  <a:pt x="218053" y="261027"/>
                  <a:pt x="261027" y="218053"/>
                  <a:pt x="261027" y="163938"/>
                </a:cubicBezTo>
                <a:cubicBezTo>
                  <a:pt x="261027" y="109822"/>
                  <a:pt x="218053" y="66848"/>
                  <a:pt x="163938" y="66848"/>
                </a:cubicBezTo>
                <a:close/>
                <a:moveTo>
                  <a:pt x="141655" y="0"/>
                </a:moveTo>
                <a:cubicBezTo>
                  <a:pt x="141655" y="0"/>
                  <a:pt x="141655" y="0"/>
                  <a:pt x="186221" y="0"/>
                </a:cubicBezTo>
                <a:cubicBezTo>
                  <a:pt x="186221" y="0"/>
                  <a:pt x="186221" y="0"/>
                  <a:pt x="186221" y="36607"/>
                </a:cubicBezTo>
                <a:cubicBezTo>
                  <a:pt x="205320" y="39791"/>
                  <a:pt x="222828" y="47749"/>
                  <a:pt x="238744" y="58890"/>
                </a:cubicBezTo>
                <a:cubicBezTo>
                  <a:pt x="238744" y="58890"/>
                  <a:pt x="238744" y="58890"/>
                  <a:pt x="264210" y="31832"/>
                </a:cubicBezTo>
                <a:cubicBezTo>
                  <a:pt x="264210" y="31832"/>
                  <a:pt x="264210" y="31832"/>
                  <a:pt x="296043" y="63665"/>
                </a:cubicBezTo>
                <a:cubicBezTo>
                  <a:pt x="296043" y="63665"/>
                  <a:pt x="296043" y="63665"/>
                  <a:pt x="270577" y="89131"/>
                </a:cubicBezTo>
                <a:cubicBezTo>
                  <a:pt x="280126" y="105047"/>
                  <a:pt x="288085" y="122555"/>
                  <a:pt x="291268" y="141655"/>
                </a:cubicBezTo>
                <a:cubicBezTo>
                  <a:pt x="291268" y="141655"/>
                  <a:pt x="291268" y="141655"/>
                  <a:pt x="327875" y="141655"/>
                </a:cubicBezTo>
                <a:cubicBezTo>
                  <a:pt x="327875" y="141655"/>
                  <a:pt x="327875" y="141655"/>
                  <a:pt x="327875" y="186220"/>
                </a:cubicBezTo>
                <a:lnTo>
                  <a:pt x="291268" y="186220"/>
                </a:lnTo>
                <a:cubicBezTo>
                  <a:pt x="288085" y="205320"/>
                  <a:pt x="280126" y="222828"/>
                  <a:pt x="270577" y="238744"/>
                </a:cubicBezTo>
                <a:cubicBezTo>
                  <a:pt x="270577" y="238744"/>
                  <a:pt x="270577" y="238744"/>
                  <a:pt x="296043" y="264210"/>
                </a:cubicBezTo>
                <a:cubicBezTo>
                  <a:pt x="296043" y="264210"/>
                  <a:pt x="296043" y="264210"/>
                  <a:pt x="264210" y="296043"/>
                </a:cubicBezTo>
                <a:cubicBezTo>
                  <a:pt x="264210" y="296043"/>
                  <a:pt x="264210" y="296043"/>
                  <a:pt x="238744" y="268985"/>
                </a:cubicBezTo>
                <a:cubicBezTo>
                  <a:pt x="222828" y="280126"/>
                  <a:pt x="205320" y="288084"/>
                  <a:pt x="186221" y="291268"/>
                </a:cubicBezTo>
                <a:cubicBezTo>
                  <a:pt x="186221" y="291268"/>
                  <a:pt x="186221" y="291268"/>
                  <a:pt x="186221" y="327875"/>
                </a:cubicBezTo>
                <a:cubicBezTo>
                  <a:pt x="186221" y="327875"/>
                  <a:pt x="186221" y="327875"/>
                  <a:pt x="141655" y="327875"/>
                </a:cubicBezTo>
                <a:cubicBezTo>
                  <a:pt x="141655" y="327875"/>
                  <a:pt x="141655" y="327875"/>
                  <a:pt x="141655" y="291268"/>
                </a:cubicBezTo>
                <a:cubicBezTo>
                  <a:pt x="122555" y="288084"/>
                  <a:pt x="105047" y="280126"/>
                  <a:pt x="90722" y="268985"/>
                </a:cubicBezTo>
                <a:cubicBezTo>
                  <a:pt x="90722" y="268985"/>
                  <a:pt x="90722" y="268985"/>
                  <a:pt x="63665" y="296043"/>
                </a:cubicBezTo>
                <a:cubicBezTo>
                  <a:pt x="63665" y="296043"/>
                  <a:pt x="63665" y="296043"/>
                  <a:pt x="31832" y="264210"/>
                </a:cubicBezTo>
                <a:cubicBezTo>
                  <a:pt x="31832" y="264210"/>
                  <a:pt x="31832" y="264210"/>
                  <a:pt x="58890" y="238744"/>
                </a:cubicBezTo>
                <a:cubicBezTo>
                  <a:pt x="47749" y="222828"/>
                  <a:pt x="39790" y="205320"/>
                  <a:pt x="36607" y="186220"/>
                </a:cubicBezTo>
                <a:cubicBezTo>
                  <a:pt x="36607" y="186220"/>
                  <a:pt x="36607" y="186220"/>
                  <a:pt x="0" y="186220"/>
                </a:cubicBezTo>
                <a:cubicBezTo>
                  <a:pt x="0" y="186220"/>
                  <a:pt x="0" y="186220"/>
                  <a:pt x="0" y="141655"/>
                </a:cubicBezTo>
                <a:cubicBezTo>
                  <a:pt x="0" y="141655"/>
                  <a:pt x="0" y="141655"/>
                  <a:pt x="36607" y="141655"/>
                </a:cubicBezTo>
                <a:cubicBezTo>
                  <a:pt x="39790" y="122555"/>
                  <a:pt x="47749" y="105047"/>
                  <a:pt x="58890" y="89131"/>
                </a:cubicBezTo>
                <a:cubicBezTo>
                  <a:pt x="58890" y="89131"/>
                  <a:pt x="58890" y="89131"/>
                  <a:pt x="31832" y="63665"/>
                </a:cubicBezTo>
                <a:cubicBezTo>
                  <a:pt x="31832" y="63665"/>
                  <a:pt x="31832" y="63665"/>
                  <a:pt x="63665" y="31832"/>
                </a:cubicBezTo>
                <a:cubicBezTo>
                  <a:pt x="63665" y="31832"/>
                  <a:pt x="63665" y="31832"/>
                  <a:pt x="90722" y="58890"/>
                </a:cubicBezTo>
                <a:cubicBezTo>
                  <a:pt x="105047" y="47749"/>
                  <a:pt x="122555" y="39791"/>
                  <a:pt x="141655" y="36607"/>
                </a:cubicBezTo>
                <a:cubicBezTo>
                  <a:pt x="141655" y="36607"/>
                  <a:pt x="141655" y="36607"/>
                  <a:pt x="1416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endParaRPr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4"/>
            </p:custDataLst>
          </p:nvPr>
        </p:nvSpPr>
        <p:spPr bwMode="auto">
          <a:xfrm>
            <a:off x="6145195" y="1173897"/>
            <a:ext cx="4783218" cy="1627166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您的正文已经简明扼要，但信息却错综复杂，需要用更多的文字来表述；但请您尽可能提炼思想的精髓，否则容易造成观者的阅读压力，适得其反。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圆角矩形 134"/>
          <p:cNvSpPr/>
          <p:nvPr>
            <p:custDataLst>
              <p:tags r:id="rId15"/>
            </p:custDataLst>
          </p:nvPr>
        </p:nvSpPr>
        <p:spPr>
          <a:xfrm rot="2700000">
            <a:off x="5173352" y="1655605"/>
            <a:ext cx="666115" cy="666115"/>
          </a:xfrm>
          <a:prstGeom prst="roundRect">
            <a:avLst>
              <a:gd name="adj" fmla="val 253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endParaRPr spc="15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75"/>
          <p:cNvSpPr/>
          <p:nvPr>
            <p:custDataLst>
              <p:tags r:id="rId16"/>
            </p:custDataLst>
          </p:nvPr>
        </p:nvSpPr>
        <p:spPr bwMode="auto">
          <a:xfrm>
            <a:off x="5285747" y="1769905"/>
            <a:ext cx="441325" cy="437515"/>
          </a:xfrm>
          <a:custGeom>
            <a:avLst/>
            <a:gdLst>
              <a:gd name="T0" fmla="*/ 6886 w 7819"/>
              <a:gd name="T1" fmla="*/ 2638 h 7765"/>
              <a:gd name="T2" fmla="*/ 5954 w 7819"/>
              <a:gd name="T3" fmla="*/ 2100 h 7765"/>
              <a:gd name="T4" fmla="*/ 5954 w 7819"/>
              <a:gd name="T5" fmla="*/ 2818 h 7765"/>
              <a:gd name="T6" fmla="*/ 4712 w 7819"/>
              <a:gd name="T7" fmla="*/ 3231 h 7765"/>
              <a:gd name="T8" fmla="*/ 4299 w 7819"/>
              <a:gd name="T9" fmla="*/ 3613 h 7765"/>
              <a:gd name="T10" fmla="*/ 4299 w 7819"/>
              <a:gd name="T11" fmla="*/ 1865 h 7765"/>
              <a:gd name="T12" fmla="*/ 5003 w 7819"/>
              <a:gd name="T13" fmla="*/ 1865 h 7765"/>
              <a:gd name="T14" fmla="*/ 4464 w 7819"/>
              <a:gd name="T15" fmla="*/ 932 h 7765"/>
              <a:gd name="T16" fmla="*/ 3926 w 7819"/>
              <a:gd name="T17" fmla="*/ 0 h 7765"/>
              <a:gd name="T18" fmla="*/ 3388 w 7819"/>
              <a:gd name="T19" fmla="*/ 932 h 7765"/>
              <a:gd name="T20" fmla="*/ 2850 w 7819"/>
              <a:gd name="T21" fmla="*/ 1865 h 7765"/>
              <a:gd name="T22" fmla="*/ 3553 w 7819"/>
              <a:gd name="T23" fmla="*/ 1865 h 7765"/>
              <a:gd name="T24" fmla="*/ 3553 w 7819"/>
              <a:gd name="T25" fmla="*/ 3613 h 7765"/>
              <a:gd name="T26" fmla="*/ 3141 w 7819"/>
              <a:gd name="T27" fmla="*/ 3231 h 7765"/>
              <a:gd name="T28" fmla="*/ 1865 w 7819"/>
              <a:gd name="T29" fmla="*/ 2815 h 7765"/>
              <a:gd name="T30" fmla="*/ 1865 w 7819"/>
              <a:gd name="T31" fmla="*/ 2100 h 7765"/>
              <a:gd name="T32" fmla="*/ 932 w 7819"/>
              <a:gd name="T33" fmla="*/ 2638 h 7765"/>
              <a:gd name="T34" fmla="*/ 0 w 7819"/>
              <a:gd name="T35" fmla="*/ 3177 h 7765"/>
              <a:gd name="T36" fmla="*/ 932 w 7819"/>
              <a:gd name="T37" fmla="*/ 3715 h 7765"/>
              <a:gd name="T38" fmla="*/ 1865 w 7819"/>
              <a:gd name="T39" fmla="*/ 4253 h 7765"/>
              <a:gd name="T40" fmla="*/ 1865 w 7819"/>
              <a:gd name="T41" fmla="*/ 3564 h 7765"/>
              <a:gd name="T42" fmla="*/ 3553 w 7819"/>
              <a:gd name="T43" fmla="*/ 7765 h 7765"/>
              <a:gd name="T44" fmla="*/ 4299 w 7819"/>
              <a:gd name="T45" fmla="*/ 7765 h 7765"/>
              <a:gd name="T46" fmla="*/ 5954 w 7819"/>
              <a:gd name="T47" fmla="*/ 3567 h 7765"/>
              <a:gd name="T48" fmla="*/ 5954 w 7819"/>
              <a:gd name="T49" fmla="*/ 4253 h 7765"/>
              <a:gd name="T50" fmla="*/ 6886 w 7819"/>
              <a:gd name="T51" fmla="*/ 3715 h 7765"/>
              <a:gd name="T52" fmla="*/ 7819 w 7819"/>
              <a:gd name="T53" fmla="*/ 3177 h 7765"/>
              <a:gd name="T54" fmla="*/ 6886 w 7819"/>
              <a:gd name="T55" fmla="*/ 2638 h 7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819" h="7765">
                <a:moveTo>
                  <a:pt x="6886" y="2638"/>
                </a:moveTo>
                <a:lnTo>
                  <a:pt x="5954" y="2100"/>
                </a:lnTo>
                <a:lnTo>
                  <a:pt x="5954" y="2818"/>
                </a:lnTo>
                <a:cubicBezTo>
                  <a:pt x="5459" y="2859"/>
                  <a:pt x="5050" y="2995"/>
                  <a:pt x="4712" y="3231"/>
                </a:cubicBezTo>
                <a:cubicBezTo>
                  <a:pt x="4557" y="3339"/>
                  <a:pt x="4420" y="3466"/>
                  <a:pt x="4299" y="3613"/>
                </a:cubicBezTo>
                <a:lnTo>
                  <a:pt x="4299" y="1865"/>
                </a:lnTo>
                <a:lnTo>
                  <a:pt x="5003" y="1865"/>
                </a:lnTo>
                <a:lnTo>
                  <a:pt x="4464" y="932"/>
                </a:lnTo>
                <a:lnTo>
                  <a:pt x="3926" y="0"/>
                </a:lnTo>
                <a:lnTo>
                  <a:pt x="3388" y="932"/>
                </a:lnTo>
                <a:lnTo>
                  <a:pt x="2850" y="1865"/>
                </a:lnTo>
                <a:lnTo>
                  <a:pt x="3553" y="1865"/>
                </a:lnTo>
                <a:lnTo>
                  <a:pt x="3553" y="3613"/>
                </a:lnTo>
                <a:cubicBezTo>
                  <a:pt x="3433" y="3466"/>
                  <a:pt x="3296" y="3339"/>
                  <a:pt x="3141" y="3231"/>
                </a:cubicBezTo>
                <a:cubicBezTo>
                  <a:pt x="2795" y="2990"/>
                  <a:pt x="2375" y="2853"/>
                  <a:pt x="1865" y="2815"/>
                </a:cubicBezTo>
                <a:lnTo>
                  <a:pt x="1865" y="2100"/>
                </a:lnTo>
                <a:lnTo>
                  <a:pt x="932" y="2638"/>
                </a:lnTo>
                <a:lnTo>
                  <a:pt x="0" y="3177"/>
                </a:lnTo>
                <a:lnTo>
                  <a:pt x="932" y="3715"/>
                </a:lnTo>
                <a:lnTo>
                  <a:pt x="1865" y="4253"/>
                </a:lnTo>
                <a:lnTo>
                  <a:pt x="1865" y="3564"/>
                </a:lnTo>
                <a:cubicBezTo>
                  <a:pt x="3474" y="3717"/>
                  <a:pt x="3553" y="5151"/>
                  <a:pt x="3553" y="7765"/>
                </a:cubicBezTo>
                <a:lnTo>
                  <a:pt x="4299" y="7765"/>
                </a:lnTo>
                <a:cubicBezTo>
                  <a:pt x="4299" y="5170"/>
                  <a:pt x="4377" y="3737"/>
                  <a:pt x="5954" y="3567"/>
                </a:cubicBezTo>
                <a:lnTo>
                  <a:pt x="5954" y="4253"/>
                </a:lnTo>
                <a:lnTo>
                  <a:pt x="6886" y="3715"/>
                </a:lnTo>
                <a:lnTo>
                  <a:pt x="7819" y="3177"/>
                </a:lnTo>
                <a:lnTo>
                  <a:pt x="6886" y="2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2133599" y="0"/>
            <a:ext cx="4572001" cy="62441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60199" y="755083"/>
            <a:ext cx="3693281" cy="112458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用户用气预测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560199" y="1789907"/>
            <a:ext cx="3693281" cy="3003066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由于用户的用气情况在排除异常点后，有一定的规律性。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我们决定采取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Wu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2021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年发表的《Autoformer - Decomposition Transformers with Auto-Correlation for Long-Term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》论文中的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Autoformer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模型来进行预测。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我们预计会通过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Pytorch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TensorFlow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等深度学习库来实现该部分的内容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我们会尽量完成多种不同的预测模式，以满足更多样化的需求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7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任意多边形: 形状 9"/>
          <p:cNvSpPr/>
          <p:nvPr>
            <p:custDataLst>
              <p:tags r:id="rId10"/>
            </p:custDataLst>
          </p:nvPr>
        </p:nvSpPr>
        <p:spPr>
          <a:xfrm>
            <a:off x="609971" y="505786"/>
            <a:ext cx="336550" cy="336550"/>
          </a:xfrm>
          <a:custGeom>
            <a:avLst/>
            <a:gdLst>
              <a:gd name="connsiteX0" fmla="*/ 138801 w 336550"/>
              <a:gd name="connsiteY0" fmla="*/ 117033 h 336550"/>
              <a:gd name="connsiteX1" fmla="*/ 138801 w 336550"/>
              <a:gd name="connsiteY1" fmla="*/ 219517 h 336550"/>
              <a:gd name="connsiteX2" fmla="*/ 227149 w 336550"/>
              <a:gd name="connsiteY2" fmla="*/ 168275 h 336550"/>
              <a:gd name="connsiteX3" fmla="*/ 168275 w 336550"/>
              <a:gd name="connsiteY3" fmla="*/ 0 h 336550"/>
              <a:gd name="connsiteX4" fmla="*/ 336550 w 336550"/>
              <a:gd name="connsiteY4" fmla="*/ 168275 h 336550"/>
              <a:gd name="connsiteX5" fmla="*/ 168275 w 336550"/>
              <a:gd name="connsiteY5" fmla="*/ 336550 h 336550"/>
              <a:gd name="connsiteX6" fmla="*/ 0 w 336550"/>
              <a:gd name="connsiteY6" fmla="*/ 168275 h 336550"/>
              <a:gd name="connsiteX7" fmla="*/ 168275 w 336550"/>
              <a:gd name="connsiteY7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550" h="336550">
                <a:moveTo>
                  <a:pt x="138801" y="117033"/>
                </a:moveTo>
                <a:lnTo>
                  <a:pt x="138801" y="219517"/>
                </a:lnTo>
                <a:lnTo>
                  <a:pt x="227149" y="168275"/>
                </a:lnTo>
                <a:close/>
                <a:moveTo>
                  <a:pt x="168275" y="0"/>
                </a:moveTo>
                <a:cubicBezTo>
                  <a:pt x="261211" y="0"/>
                  <a:pt x="336550" y="75339"/>
                  <a:pt x="336550" y="168275"/>
                </a:cubicBezTo>
                <a:cubicBezTo>
                  <a:pt x="336550" y="261211"/>
                  <a:pt x="261211" y="336550"/>
                  <a:pt x="168275" y="336550"/>
                </a:cubicBezTo>
                <a:cubicBezTo>
                  <a:pt x="75339" y="336550"/>
                  <a:pt x="0" y="261211"/>
                  <a:pt x="0" y="168275"/>
                </a:cubicBezTo>
                <a:cubicBezTo>
                  <a:pt x="0" y="75339"/>
                  <a:pt x="75339" y="0"/>
                  <a:pt x="1682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3" name="图片 22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4" name="图片 23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1126470" y="1371600"/>
            <a:ext cx="451485" cy="4571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PA-图片 14" descr="F:\拼装主目录_正式\图片\商务\俯视 高楼/4k 桌面, 城市, 天空, 天際線 的 免费素材照片.jpeg4k 桌面, 城市, 天空, 天際線 的 免费素材照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031740" y="1372235"/>
            <a:ext cx="6094730" cy="4571365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 rot="16200000">
            <a:off x="11285855" y="3093720"/>
            <a:ext cx="121920" cy="12192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>
            <p:custDataLst>
              <p:tags r:id="rId12"/>
            </p:custDataLst>
          </p:nvPr>
        </p:nvSpPr>
        <p:spPr>
          <a:xfrm rot="16200000">
            <a:off x="11285855" y="2767330"/>
            <a:ext cx="121920" cy="12192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>
            <p:custDataLst>
              <p:tags r:id="rId13"/>
            </p:custDataLst>
          </p:nvPr>
        </p:nvSpPr>
        <p:spPr>
          <a:xfrm rot="16200000">
            <a:off x="11285855" y="3419475"/>
            <a:ext cx="121920" cy="12192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椭圆 20"/>
          <p:cNvSpPr/>
          <p:nvPr>
            <p:custDataLst>
              <p:tags r:id="rId14"/>
            </p:custDataLst>
          </p:nvPr>
        </p:nvSpPr>
        <p:spPr>
          <a:xfrm rot="16200000">
            <a:off x="11285855" y="3745865"/>
            <a:ext cx="121920" cy="12192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22" name="PA-图片 21" descr="F:\拼装主目录_正式\图片\商务\俯视 高楼/4k 桌面, 城市, 天空, 天際線 的 免费素材照片.jpeg4k 桌面, 城市, 天空, 天際線 的 免费素材照片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031740" y="1372235"/>
            <a:ext cx="6094730" cy="4571365"/>
          </a:xfrm>
          <a:prstGeom prst="rect">
            <a:avLst/>
          </a:prstGeom>
        </p:spPr>
      </p:pic>
      <p:pic>
        <p:nvPicPr>
          <p:cNvPr id="25" name="PA-图片 24" descr="F:\拼装主目录_正式\图片\商务\俯视 高楼/井”, 印尼, 城市, 天際線 的 免费素材照片.jpeg井”, 印尼, 城市, 天際線 的 免费素材照片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5031740" y="1372235"/>
            <a:ext cx="6094730" cy="4571365"/>
          </a:xfrm>
          <a:prstGeom prst="rect">
            <a:avLst/>
          </a:prstGeom>
        </p:spPr>
      </p:pic>
      <p:pic>
        <p:nvPicPr>
          <p:cNvPr id="26" name="PA-图片 25" descr="F:\拼装主目录_正式\图片\商务\俯视 高楼/加拿大國家電視塔, 地標, 城市, 塔 的 免费素材照片.jpeg加拿大國家電視塔, 地標, 城市, 塔 的 免费素材照片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5031740" y="1372235"/>
            <a:ext cx="6094730" cy="4571365"/>
          </a:xfrm>
          <a:prstGeom prst="rect">
            <a:avLst/>
          </a:prstGeom>
        </p:spPr>
      </p:pic>
      <p:sp>
        <p:nvSpPr>
          <p:cNvPr id="29" name="折角形 33"/>
          <p:cNvSpPr/>
          <p:nvPr>
            <p:custDataLst>
              <p:tags r:id="rId20"/>
            </p:custDataLst>
          </p:nvPr>
        </p:nvSpPr>
        <p:spPr>
          <a:xfrm>
            <a:off x="608330" y="1371600"/>
            <a:ext cx="4065905" cy="4571365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任意多边形 8"/>
          <p:cNvSpPr/>
          <p:nvPr>
            <p:custDataLst>
              <p:tags r:id="rId21"/>
            </p:custDataLst>
          </p:nvPr>
        </p:nvSpPr>
        <p:spPr>
          <a:xfrm>
            <a:off x="938619" y="1371600"/>
            <a:ext cx="427990" cy="571500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2" name="TextBox 47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51535" y="2509031"/>
            <a:ext cx="3627376" cy="282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使用正负样本比</a:t>
            </a:r>
            <a:r>
              <a:rPr lang="en-US" altLang="zh-CN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10:1</a:t>
            </a: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的数据集</a:t>
            </a:r>
            <a:endParaRPr lang="zh-CN" altLang="en-US" sz="16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项目暂定使用</a:t>
            </a:r>
            <a:r>
              <a:rPr lang="en-US" altLang="zh-CN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XGBoost</a:t>
            </a: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模型作为故障分类器</a:t>
            </a:r>
            <a:endParaRPr lang="zh-CN" altLang="en-US" sz="16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XGBoost 是梯度提升算法的一种高效且有效的实现，且是开源库，简单易用。</a:t>
            </a:r>
            <a:endParaRPr lang="zh-CN" altLang="en-US" sz="16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后续可能也会使用其他的监督算法</a:t>
            </a:r>
            <a:endParaRPr lang="zh-CN" altLang="en-US" sz="16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Rectangle 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51535" y="2017608"/>
            <a:ext cx="362737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 anchorCtr="0">
            <a:normAutofit fontScale="9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1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表具故障检测</a:t>
            </a:r>
            <a:endParaRPr lang="zh-CN" altLang="en-US" sz="2400" b="1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0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8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8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68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1、13、17、22、26、31、34、36、37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ID" val="_11*i*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2"/>
  <p:tag name="KSO_WM_UNIT_ID" val="_11*i*1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4"/>
  <p:tag name="KSO_WM_UNIT_ID" val="_11*i*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UNIT_ID" val="_11*i*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6"/>
  <p:tag name="KSO_WM_UNIT_ID" val="_11*i*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7"/>
  <p:tag name="KSO_WM_UNIT_ID" val="_11*i*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8"/>
  <p:tag name="KSO_WM_UNIT_ID" val="_11*i*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9"/>
  <p:tag name="KSO_WM_UNIT_ID" val="_11*i*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0"/>
  <p:tag name="KSO_WM_UNIT_ID" val="_11*i*1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1"/>
  <p:tag name="KSO_WM_UNIT_ID" val="_11*i*1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3"/>
  <p:tag name="KSO_WM_UNIT_ID" val="_11*i*1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4"/>
  <p:tag name="KSO_WM_UNIT_ID" val="_11*i*1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5"/>
  <p:tag name="KSO_WM_UNIT_ID" val="_11*i*1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UNIT_ID" val="_11*i*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3"/>
  <p:tag name="KSO_WM_UNIT_ID" val="_11*i*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21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1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1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1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1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1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2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2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2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2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2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2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2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2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2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3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3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3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3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3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3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3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3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3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4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5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25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25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25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25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334"/>
</p:tagLst>
</file>

<file path=ppt/tags/tag25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334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TAG_VERSION" val="1.0"/>
  <p:tag name="KSO_WM_BEAUTIFY_FLAG" val="#wm#"/>
  <p:tag name="KSO_WM_COMBINE_RELATE_SLIDE_ID" val="custom1047003_1"/>
  <p:tag name="KSO_WM_TEMPLATE_CATEGORY" val="custom"/>
  <p:tag name="KSO_WM_TEMPLATE_INDEX" val="20184334"/>
  <p:tag name="KSO_WM_TEMPLATE_SUBCATEGORY" val="combine"/>
  <p:tag name="KSO_WM_TEMPLATE_THUMBS_INDEX" val="1、5、6、12、13、16、22、25、27、30"/>
  <p:tag name="KSO_WM_TEMPLATE_MASTER_TYPE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</p:tagLst>
</file>

<file path=ppt/tags/tag2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2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3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4"/>
</p:tagLst>
</file>

<file path=ppt/tags/tag2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2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2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29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3"/>
</p:tagLst>
</file>

<file path=ppt/tags/tag3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3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3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3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3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359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CONTENT_GROUP_TYPE" val="titlestyle"/>
  <p:tag name="KSO_WM_UNIT_TYPE" val="i"/>
  <p:tag name="KSO_WM_UNIT_INDEX" val="2"/>
</p:tagLst>
</file>

<file path=ppt/tags/tag3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3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03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03"/>
</p:tagLst>
</file>

<file path=ppt/tags/tag37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03"/>
  <p:tag name="KSO_WM_TEMPLATE_THUMBS_INDEX" val="1、9"/>
</p:tagLst>
</file>

<file path=ppt/tags/tag373.xml><?xml version="1.0" encoding="utf-8"?>
<p:tagLst xmlns:p="http://schemas.openxmlformats.org/presentationml/2006/main">
  <p:tag name="KSO_WM_TAG_VERSION" val="1.0"/>
  <p:tag name="KSO_WM_BEAUTIFY_FLAG" val="#wm#"/>
  <p:tag name="KSO_WM_UNIT_TYPE" val="f"/>
  <p:tag name="KSO_WM_UNIT_INDEX" val="2"/>
  <p:tag name="KSO_WM_UNIT_LAYERLEVEL" val="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4334"/>
  <p:tag name="KSO_WM_UNIT_ID" val="custom20184334_1*f*2"/>
  <p:tag name="KSO_WM_UNIT_SUBTYPE" val="a"/>
  <p:tag name="KSO_WM_UNIT_NOCLEAR" val="0"/>
  <p:tag name="KSO_WM_UNIT_DIAGRAM_ISNUMVISUAL" val="0"/>
  <p:tag name="KSO_WM_UNIT_DIAGRAM_ISREFERUNIT" val="0"/>
</p:tagLst>
</file>

<file path=ppt/tags/tag374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39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4334"/>
  <p:tag name="KSO_WM_UNIT_ID" val="custom20184334_1*b*1"/>
  <p:tag name="KSO_WM_UNIT_ISNUMDGMTITLE" val="0"/>
  <p:tag name="KSO_WM_UNIT_NOCLEAR" val="0"/>
  <p:tag name="KSO_WM_UNIT_DIAGRAM_ISNUMVISUAL" val="0"/>
  <p:tag name="KSO_WM_UNIT_DIAGRAM_ISREFERUNIT" val="0"/>
</p:tagLst>
</file>

<file path=ppt/tags/tag375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" val="互联网·云计算大数据应用"/>
  <p:tag name="KSO_WM_TEMPLATE_CATEGORY" val="custom"/>
  <p:tag name="KSO_WM_TEMPLATE_INDEX" val="20184334"/>
  <p:tag name="KSO_WM_UNIT_ID" val="custom20184334_1*a*1"/>
  <p:tag name="KSO_WM_UNIT_ISNUMDGMTITLE" val="0"/>
  <p:tag name="KSO_WM_UNIT_NOCLEAR" val="0"/>
  <p:tag name="KSO_WM_UNIT_DIAGRAM_ISNUMVISUAL" val="0"/>
  <p:tag name="KSO_WM_UNIT_DIAGRAM_ISREFERUNIT" val="0"/>
</p:tagLst>
</file>

<file path=ppt/tags/tag376.xml><?xml version="1.0" encoding="utf-8"?>
<p:tagLst xmlns:p="http://schemas.openxmlformats.org/presentationml/2006/main">
  <p:tag name="KSO_WM_TAG_VERSION" val="1.0"/>
  <p:tag name="KSO_WM_SLIDE_ITEM_CNT" val="0"/>
  <p:tag name="KSO_WM_SLIDE_LAYOUT" val="a_b_f"/>
  <p:tag name="KSO_WM_SLIDE_LAYOUT_CNT" val="1_1_2"/>
  <p:tag name="KSO_WM_SLIDE_TYPE" val="title"/>
  <p:tag name="KSO_WM_BEAUTIFY_FLAG" val="#wm#"/>
  <p:tag name="KSO_WM_COMBINE_RELATE_SLIDE_ID" val="custom1047003_1"/>
  <p:tag name="KSO_WM_TEMPLATE_CATEGORY" val="custom"/>
  <p:tag name="KSO_WM_TEMPLATE_INDEX" val="20184334"/>
  <p:tag name="KSO_WM_SLIDE_ID" val="custom20184334_1"/>
  <p:tag name="KSO_WM_SLIDE_INDEX" val="1"/>
  <p:tag name="KSO_WM_TEMPLATE_SUBCATEGORY" val="0"/>
  <p:tag name="KSO_WM_TEMPLATE_THUMBS_INDEX" val="1、5、6、12、13、16、22、25、27、30、"/>
  <p:tag name="KSO_WM_TEMPLATE_MASTER_TYPE" val="1"/>
  <p:tag name="KSO_WM_TEMPLATE_COLOR_TYPE" val="0"/>
</p:tagLst>
</file>

<file path=ppt/tags/tag377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3*l_h_i*1_1_1"/>
  <p:tag name="KSO_WM_DIAGRAM_VIRTUALLY_FRAME" val="{&quot;height&quot;:322.5248031496063,&quot;left&quot;:323.02244094488185,&quot;top&quot;:163.8911811023622,&quot;width&quot;:477.6}"/>
</p:tagLst>
</file>

<file path=ppt/tags/tag378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3*l_h_i*1_1_1"/>
  <p:tag name="KSO_WM_DIAGRAM_VIRTUALLY_FRAME" val="{&quot;height&quot;:322.5248031496063,&quot;left&quot;:323.02244094488185,&quot;top&quot;:163.8911811023622,&quot;width&quot;:477.6}"/>
</p:tagLst>
</file>

<file path=ppt/tags/tag37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小标题内容"/>
  <p:tag name="KSO_WM_TEMPLATE_CATEGORY" val="custom"/>
  <p:tag name="KSO_WM_TEMPLATE_INDEX" val="20204677"/>
  <p:tag name="KSO_WM_UNIT_ID" val="custom20204677_3*l_h_a*1_1_1"/>
  <p:tag name="KSO_WM_UNIT_ISNUMDGMTITLE" val="0"/>
  <p:tag name="KSO_WM_DIAGRAM_VIRTUALLY_FRAME" val="{&quot;height&quot;:322.5248031496063,&quot;left&quot;:323.02244094488185,&quot;top&quot;:163.8911811023622,&quot;width&quot;:477.6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"/>
  <p:tag name="KSO_WM_TEMPLATE_CATEGORY" val="custom"/>
  <p:tag name="KSO_WM_TEMPLATE_INDEX" val="20204677"/>
  <p:tag name="KSO_WM_UNIT_ID" val="custom20204677_3*l_h_f*1_1_1"/>
  <p:tag name="KSO_WM_DIAGRAM_VIRTUALLY_FRAME" val="{&quot;height&quot;:322.5248031496063,&quot;left&quot;:323.02244094488185,&quot;top&quot;:163.8911811023622,&quot;width&quot;:477.6}"/>
</p:tagLst>
</file>

<file path=ppt/tags/tag381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TAG_VERSION" val="1.0"/>
  <p:tag name="KSO_WM_UNIT_PRESET_TEXT" val="目录"/>
  <p:tag name="KSO_WM_TEMPLATE_CATEGORY" val="custom"/>
  <p:tag name="KSO_WM_TEMPLATE_INDEX" val="20204677"/>
  <p:tag name="KSO_WM_UNIT_ID" val="custom20204677_3*a*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82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3*l_h_i*1_3_1"/>
  <p:tag name="KSO_WM_DIAGRAM_VIRTUALLY_FRAME" val="{&quot;height&quot;:322.5248031496063,&quot;left&quot;:323.02244094488185,&quot;top&quot;:163.8911811023622,&quot;width&quot;:477.6}"/>
</p:tagLst>
</file>

<file path=ppt/tags/tag383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3*l_h_i*1_3_1"/>
  <p:tag name="KSO_WM_DIAGRAM_VIRTUALLY_FRAME" val="{&quot;height&quot;:322.5248031496063,&quot;left&quot;:323.02244094488185,&quot;top&quot;:163.8911811023622,&quot;width&quot;:477.6}"/>
</p:tagLst>
</file>

<file path=ppt/tags/tag38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单击此处添加小标题内容"/>
  <p:tag name="KSO_WM_TEMPLATE_CATEGORY" val="custom"/>
  <p:tag name="KSO_WM_TEMPLATE_INDEX" val="20204677"/>
  <p:tag name="KSO_WM_UNIT_ID" val="custom20204677_3*l_h_a*1_3_1"/>
  <p:tag name="KSO_WM_UNIT_ISNUMDGMTITLE" val="0"/>
  <p:tag name="KSO_WM_DIAGRAM_VIRTUALLY_FRAME" val="{&quot;height&quot;:322.5248031496063,&quot;left&quot;:323.02244094488185,&quot;top&quot;:163.8911811023622,&quot;width&quot;:477.6}"/>
</p:tagLst>
</file>

<file path=ppt/tags/tag38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"/>
  <p:tag name="KSO_WM_TEMPLATE_CATEGORY" val="custom"/>
  <p:tag name="KSO_WM_TEMPLATE_INDEX" val="20204677"/>
  <p:tag name="KSO_WM_UNIT_ID" val="custom20204677_3*l_h_f*1_3_1"/>
  <p:tag name="KSO_WM_DIAGRAM_VIRTUALLY_FRAME" val="{&quot;height&quot;:322.5248031496063,&quot;left&quot;:323.02244094488185,&quot;top&quot;:163.8911811023622,&quot;width&quot;:477.6}"/>
</p:tagLst>
</file>

<file path=ppt/tags/tag386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3*l_h_i*1_2_1"/>
  <p:tag name="KSO_WM_DIAGRAM_VIRTUALLY_FRAME" val="{&quot;height&quot;:322.5248031496063,&quot;left&quot;:323.02244094488185,&quot;top&quot;:163.8911811023622,&quot;width&quot;:477.6}"/>
</p:tagLst>
</file>

<file path=ppt/tags/tag387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3*l_h_i*1_2_1"/>
  <p:tag name="KSO_WM_DIAGRAM_VIRTUALLY_FRAME" val="{&quot;height&quot;:322.5248031496063,&quot;left&quot;:323.02244094488185,&quot;top&quot;:163.8911811023622,&quot;width&quot;:477.6}"/>
</p:tagLst>
</file>

<file path=ppt/tags/tag38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小标题内容"/>
  <p:tag name="KSO_WM_TEMPLATE_CATEGORY" val="custom"/>
  <p:tag name="KSO_WM_TEMPLATE_INDEX" val="20204677"/>
  <p:tag name="KSO_WM_UNIT_ID" val="custom20204677_3*l_h_a*1_2_1"/>
  <p:tag name="KSO_WM_UNIT_ISNUMDGMTITLE" val="0"/>
  <p:tag name="KSO_WM_DIAGRAM_VIRTUALLY_FRAME" val="{&quot;height&quot;:322.5248031496063,&quot;left&quot;:323.02244094488185,&quot;top&quot;:163.8911811023622,&quot;width&quot;:477.6}"/>
</p:tagLst>
</file>

<file path=ppt/tags/tag38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"/>
  <p:tag name="KSO_WM_TEMPLATE_CATEGORY" val="custom"/>
  <p:tag name="KSO_WM_TEMPLATE_INDEX" val="20204677"/>
  <p:tag name="KSO_WM_UNIT_ID" val="custom20204677_3*l_h_f*1_2_1"/>
  <p:tag name="KSO_WM_DIAGRAM_VIRTUALLY_FRAME" val="{&quot;height&quot;:322.5248031496063,&quot;left&quot;:323.02244094488185,&quot;top&quot;:163.8911811023622,&quot;width&quot;:477.6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677"/>
  <p:tag name="KSO_WM_SLIDE_ID" val="custom20204677_3"/>
</p:tagLst>
</file>

<file path=ppt/tags/tag391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*l_h_i*1_1_1"/>
  <p:tag name="KSO_WM_DIAGRAM_VIRTUALLY_FRAME" val="{&quot;height&quot;:340.65622047244096,&quot;left&quot;:322.88496062992124,&quot;top&quot;:148.55220472440945,&quot;width&quot;:477.87503937007875}"/>
</p:tagLst>
</file>

<file path=ppt/tags/tag392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小标题内容"/>
  <p:tag name="KSO_WM_TEMPLATE_CATEGORY" val="custom"/>
  <p:tag name="KSO_WM_TEMPLATE_INDEX" val="20204677"/>
  <p:tag name="KSO_WM_UNIT_ID" val="custom20204677_2*l_h_a*1_1_1"/>
  <p:tag name="KSO_WM_UNIT_ISNUMDGMTITLE" val="0"/>
  <p:tag name="KSO_WM_DIAGRAM_VIRTUALLY_FRAME" val="{&quot;height&quot;:340.65622047244096,&quot;left&quot;:322.88496062992124,&quot;top&quot;:148.55220472440945,&quot;width&quot;:477.87503937007875}"/>
</p:tagLst>
</file>

<file path=ppt/tags/tag39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TEMPLATE_CATEGORY" val="custom"/>
  <p:tag name="KSO_WM_TEMPLATE_INDEX" val="20204677"/>
  <p:tag name="KSO_WM_UNIT_ID" val="custom20204677_2*l_h_f*1_1_1"/>
  <p:tag name="KSO_WM_DIAGRAM_VIRTUALLY_FRAME" val="{&quot;height&quot;:340.65622047244096,&quot;left&quot;:322.88496062992124,&quot;top&quot;:148.55220472440945,&quot;width&quot;:477.87503937007875}"/>
</p:tagLst>
</file>

<file path=ppt/tags/tag394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*l_h_i*1_2_1"/>
  <p:tag name="KSO_WM_DIAGRAM_VIRTUALLY_FRAME" val="{&quot;height&quot;:340.65622047244096,&quot;left&quot;:322.88496062992124,&quot;top&quot;:148.55220472440945,&quot;width&quot;:477.87503937007875}"/>
</p:tagLst>
</file>

<file path=ppt/tags/tag39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小标题内容"/>
  <p:tag name="KSO_WM_TEMPLATE_CATEGORY" val="custom"/>
  <p:tag name="KSO_WM_TEMPLATE_INDEX" val="20204677"/>
  <p:tag name="KSO_WM_UNIT_ID" val="custom20204677_2*l_h_a*1_2_1"/>
  <p:tag name="KSO_WM_UNIT_ISNUMDGMTITLE" val="0"/>
  <p:tag name="KSO_WM_DIAGRAM_VIRTUALLY_FRAME" val="{&quot;height&quot;:340.65622047244096,&quot;left&quot;:322.88496062992124,&quot;top&quot;:148.55220472440945,&quot;width&quot;:477.87503937007875}"/>
</p:tagLst>
</file>

<file path=ppt/tags/tag39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TEMPLATE_CATEGORY" val="custom"/>
  <p:tag name="KSO_WM_TEMPLATE_INDEX" val="20204677"/>
  <p:tag name="KSO_WM_UNIT_ID" val="custom20204677_2*l_h_f*1_2_1"/>
  <p:tag name="KSO_WM_DIAGRAM_VIRTUALLY_FRAME" val="{&quot;height&quot;:340.65622047244096,&quot;left&quot;:322.88496062992124,&quot;top&quot;:148.55220472440945,&quot;width&quot;:477.87503937007875}"/>
</p:tagLst>
</file>

<file path=ppt/tags/tag397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*l_h_i*1_1_1"/>
  <p:tag name="KSO_WM_DIAGRAM_VIRTUALLY_FRAME" val="{&quot;height&quot;:340.65622047244096,&quot;left&quot;:322.88496062992124,&quot;top&quot;:148.55220472440945,&quot;width&quot;:477.87503937007875}"/>
</p:tagLst>
</file>

<file path=ppt/tags/tag398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*l_h_i*1_2_1"/>
  <p:tag name="KSO_WM_DIAGRAM_VIRTUALLY_FRAME" val="{&quot;height&quot;:340.65622047244096,&quot;left&quot;:322.88496062992124,&quot;top&quot;:148.55220472440945,&quot;width&quot;:477.87503937007875}"/>
</p:tagLst>
</file>

<file path=ppt/tags/tag399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677"/>
  <p:tag name="KSO_WM_SLIDE_ID" val="custom20204677_2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1_1"/>
  <p:tag name="KSO_WM_DIAGRAM_VIRTUALLY_FRAME" val="{&quot;height&quot;:326.6,&quot;left&quot;:277.7749606299213,&quot;top&quot;:162.104094488189,&quot;width&quot;:564.45}"/>
</p:tagLst>
</file>

<file path=ppt/tags/tag401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1_1"/>
  <p:tag name="KSO_WM_DIAGRAM_VIRTUALLY_FRAME" val="{&quot;height&quot;:326.6,&quot;left&quot;:277.7749606299213,&quot;top&quot;:162.104094488189,&quot;width&quot;:564.45}"/>
</p:tagLst>
</file>

<file path=ppt/tags/tag402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677"/>
  <p:tag name="KSO_WM_UNIT_ID" val="custom20204677_6*l_h_a*1_1_1"/>
  <p:tag name="KSO_WM_UNIT_ISNUMDGMTITLE" val="0"/>
  <p:tag name="KSO_WM_DIAGRAM_VIRTUALLY_FRAME" val="{&quot;height&quot;:326.6,&quot;left&quot;:277.7749606299213,&quot;top&quot;:162.104094488189,&quot;width&quot;:564.45}"/>
</p:tagLst>
</file>

<file path=ppt/tags/tag40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677"/>
  <p:tag name="KSO_WM_UNIT_ID" val="custom20204677_6*l_h_f*1_1_1"/>
  <p:tag name="KSO_WM_DIAGRAM_VIRTUALLY_FRAME" val="{&quot;height&quot;:326.6,&quot;left&quot;:277.7749606299213,&quot;top&quot;:162.104094488189,&quot;width&quot;:564.45}"/>
</p:tagLst>
</file>

<file path=ppt/tags/tag404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2_1"/>
  <p:tag name="KSO_WM_DIAGRAM_VIRTUALLY_FRAME" val="{&quot;height&quot;:326.6,&quot;left&quot;:277.7749606299213,&quot;top&quot;:162.104094488189,&quot;width&quot;:564.45}"/>
</p:tagLst>
</file>

<file path=ppt/tags/tag405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2_1"/>
  <p:tag name="KSO_WM_DIAGRAM_VIRTUALLY_FRAME" val="{&quot;height&quot;:326.6,&quot;left&quot;:277.7749606299213,&quot;top&quot;:162.104094488189,&quot;width&quot;:564.45}"/>
</p:tagLst>
</file>

<file path=ppt/tags/tag40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677"/>
  <p:tag name="KSO_WM_UNIT_ID" val="custom20204677_6*l_h_a*1_2_1"/>
  <p:tag name="KSO_WM_UNIT_ISNUMDGMTITLE" val="0"/>
  <p:tag name="KSO_WM_DIAGRAM_VIRTUALLY_FRAME" val="{&quot;height&quot;:326.6,&quot;left&quot;:277.7749606299213,&quot;top&quot;:162.104094488189,&quot;width&quot;:564.45}"/>
</p:tagLst>
</file>

<file path=ppt/tags/tag407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677"/>
  <p:tag name="KSO_WM_UNIT_ID" val="custom20204677_6*l_h_f*1_2_1"/>
  <p:tag name="KSO_WM_DIAGRAM_VIRTUALLY_FRAME" val="{&quot;height&quot;:326.6,&quot;left&quot;:277.7749606299213,&quot;top&quot;:162.104094488189,&quot;width&quot;:564.45}"/>
</p:tagLst>
</file>

<file path=ppt/tags/tag408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3_1"/>
  <p:tag name="KSO_WM_DIAGRAM_VIRTUALLY_FRAME" val="{&quot;height&quot;:326.6,&quot;left&quot;:277.7749606299213,&quot;top&quot;:162.104094488189,&quot;width&quot;:564.45}"/>
</p:tagLst>
</file>

<file path=ppt/tags/tag409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3_1"/>
  <p:tag name="KSO_WM_DIAGRAM_VIRTUALLY_FRAME" val="{&quot;height&quot;:326.6,&quot;left&quot;:277.7749606299213,&quot;top&quot;:162.104094488189,&quot;width&quot;:564.45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677"/>
  <p:tag name="KSO_WM_UNIT_ID" val="custom20204677_6*l_h_a*1_3_1"/>
  <p:tag name="KSO_WM_UNIT_ISNUMDGMTITLE" val="0"/>
  <p:tag name="KSO_WM_DIAGRAM_VIRTUALLY_FRAME" val="{&quot;height&quot;:326.6,&quot;left&quot;:277.7749606299213,&quot;top&quot;:162.104094488189,&quot;width&quot;:564.45}"/>
</p:tagLst>
</file>

<file path=ppt/tags/tag41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677"/>
  <p:tag name="KSO_WM_UNIT_ID" val="custom20204677_6*l_h_f*1_3_1"/>
  <p:tag name="KSO_WM_DIAGRAM_VIRTUALLY_FRAME" val="{&quot;height&quot;:326.6,&quot;left&quot;:277.7749606299213,&quot;top&quot;:162.104094488189,&quot;width&quot;:564.45}"/>
</p:tagLst>
</file>

<file path=ppt/tags/tag412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4_1"/>
  <p:tag name="KSO_WM_DIAGRAM_VIRTUALLY_FRAME" val="{&quot;height&quot;:326.6,&quot;left&quot;:277.7749606299213,&quot;top&quot;:162.104094488189,&quot;width&quot;:564.45}"/>
</p:tagLst>
</file>

<file path=ppt/tags/tag413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4_1"/>
  <p:tag name="KSO_WM_DIAGRAM_VIRTUALLY_FRAME" val="{&quot;height&quot;:326.6,&quot;left&quot;:277.7749606299213,&quot;top&quot;:162.104094488189,&quot;width&quot;:564.45}"/>
</p:tagLst>
</file>

<file path=ppt/tags/tag41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677"/>
  <p:tag name="KSO_WM_UNIT_ID" val="custom20204677_6*l_h_a*1_4_1"/>
  <p:tag name="KSO_WM_UNIT_ISNUMDGMTITLE" val="0"/>
  <p:tag name="KSO_WM_DIAGRAM_VIRTUALLY_FRAME" val="{&quot;height&quot;:326.6,&quot;left&quot;:277.7749606299213,&quot;top&quot;:162.104094488189,&quot;width&quot;:564.45}"/>
</p:tagLst>
</file>

<file path=ppt/tags/tag41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677"/>
  <p:tag name="KSO_WM_UNIT_ID" val="custom20204677_6*l_h_f*1_4_1"/>
  <p:tag name="KSO_WM_DIAGRAM_VIRTUALLY_FRAME" val="{&quot;height&quot;:326.6,&quot;left&quot;:277.7749606299213,&quot;top&quot;:162.104094488189,&quot;width&quot;:564.45}"/>
</p:tagLst>
</file>

<file path=ppt/tags/tag416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5_1"/>
  <p:tag name="KSO_WM_DIAGRAM_VIRTUALLY_FRAME" val="{&quot;height&quot;:326.6,&quot;left&quot;:277.7749606299213,&quot;top&quot;:162.104094488189,&quot;width&quot;:564.45}"/>
</p:tagLst>
</file>

<file path=ppt/tags/tag417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6*l_h_i*1_5_1"/>
  <p:tag name="KSO_WM_DIAGRAM_VIRTUALLY_FRAME" val="{&quot;height&quot;:326.6,&quot;left&quot;:277.7749606299213,&quot;top&quot;:162.104094488189,&quot;width&quot;:564.45}"/>
</p:tagLst>
</file>

<file path=ppt/tags/tag41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677"/>
  <p:tag name="KSO_WM_UNIT_ID" val="custom20204677_6*l_h_a*1_5_1"/>
  <p:tag name="KSO_WM_UNIT_ISNUMDGMTITLE" val="0"/>
  <p:tag name="KSO_WM_DIAGRAM_VIRTUALLY_FRAME" val="{&quot;height&quot;:326.6,&quot;left&quot;:277.7749606299213,&quot;top&quot;:162.104094488189,&quot;width&quot;:564.45}"/>
</p:tagLst>
</file>

<file path=ppt/tags/tag41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677"/>
  <p:tag name="KSO_WM_UNIT_ID" val="custom20204677_6*l_h_f*1_5_1"/>
  <p:tag name="KSO_WM_DIAGRAM_VIRTUALLY_FRAME" val="{&quot;height&quot;:326.6,&quot;left&quot;:277.7749606299213,&quot;top&quot;:162.104094488189,&quot;width&quot;:564.45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1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录"/>
  <p:tag name="KSO_WM_TEMPLATE_CATEGORY" val="custom"/>
  <p:tag name="KSO_WM_TEMPLATE_INDEX" val="20204677"/>
  <p:tag name="KSO_WM_UNIT_ID" val="custom20204677_6*a*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677"/>
  <p:tag name="KSO_WM_SLIDE_ID" val="custom20204677_6"/>
</p:tagLst>
</file>

<file path=ppt/tags/tag422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677"/>
  <p:tag name="KSO_WM_UNIT_ID" val="custom20204677_1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423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67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677_10*i*1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77_10*i*2"/>
  <p:tag name="KSO_WM_TEMPLATE_CATEGORY" val="custom"/>
  <p:tag name="KSO_WM_TEMPLATE_INDEX" val="20204677"/>
  <p:tag name="KSO_WM_UNIT_LAYERLEVEL" val="1"/>
  <p:tag name="KSO_WM_TAG_VERSION" val="1.0"/>
  <p:tag name="KSO_WM_BEAUTIFY_FLAG" val="#wm#"/>
  <p:tag name="KSO_WM_UNIT_BLOCK" val="0"/>
  <p:tag name="KSO_WM_UNIT_SM_LIMIT_TYPE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677"/>
  <p:tag name="KSO_WM_UNIT_ID" val="custom20204677_10*i*3"/>
  <p:tag name="KSO_WM_UNIT_TYPE" val="i"/>
  <p:tag name="KSO_WM_UNIT_INDEX" val="3"/>
</p:tagLst>
</file>

<file path=ppt/tags/tag42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3"/>
  <p:tag name="KSO_WM_TEMPLATE_CATEGORY" val="custom"/>
  <p:tag name="KSO_WM_TEMPLATE_INDEX" val="20204677"/>
  <p:tag name="KSO_WM_UNIT_ID" val="custom20204677_10*k*1"/>
</p:tagLst>
</file>

<file path=ppt/tags/tag427.xml><?xml version="1.0" encoding="utf-8"?>
<p:tagLst xmlns:p="http://schemas.openxmlformats.org/presentationml/2006/main">
  <p:tag name="KSO_WM_UNIT_ISCONTENTSTITLE" val="0"/>
  <p:tag name="KSO_WM_UNIT_PRESET_TEXT" val="单击添加小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LAYERLEVEL" val="1_1"/>
  <p:tag name="KSO_WM_TAG_VERSION" val="1.0"/>
  <p:tag name="KSO_WM_BEAUTIFY_FLAG" val="#wm#"/>
  <p:tag name="KSO_WM_UNIT_DEFAULT_FONT" val="16;24;2"/>
  <p:tag name="KSO_WM_UNIT_BLOCK" val="0"/>
  <p:tag name="KSO_WM_TEMPLATE_CATEGORY" val="custom"/>
  <p:tag name="KSO_WM_TEMPLATE_INDEX" val="20204677"/>
  <p:tag name="KSO_WM_UNIT_ID" val="custom20204677_10*h_a*1_1"/>
  <p:tag name="KSO_WM_UNIT_ISNUMDGMTITLE" val="0"/>
</p:tagLst>
</file>

<file path=ppt/tags/tag428.xml><?xml version="1.0" encoding="utf-8"?>
<p:tagLst xmlns:p="http://schemas.openxmlformats.org/presentationml/2006/main">
  <p:tag name="KSO_WM_UNIT_ISCONTENTSTITLE" val="0"/>
  <p:tag name="KSO_WM_UNIT_PRESET_TEXT" val="单击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LAYERLEVEL" val="1_1"/>
  <p:tag name="KSO_WM_TAG_VERSION" val="1.0"/>
  <p:tag name="KSO_WM_BEAUTIFY_FLAG" val="#wm#"/>
  <p:tag name="KSO_WM_UNIT_DEFAULT_FONT" val="16;24;2"/>
  <p:tag name="KSO_WM_UNIT_BLOCK" val="0"/>
  <p:tag name="KSO_WM_TEMPLATE_CATEGORY" val="custom"/>
  <p:tag name="KSO_WM_TEMPLATE_INDEX" val="20204677"/>
  <p:tag name="KSO_WM_UNIT_ID" val="custom20204677_10*h_a*2_1"/>
  <p:tag name="KSO_WM_UNIT_ISNUMDGMTITLE" val="0"/>
</p:tagLst>
</file>

<file path=ppt/tags/tag429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677"/>
  <p:tag name="KSO_WM_UNIT_ID" val="custom20204677_10*a*1"/>
  <p:tag name="KSO_WM_UNIT_ISNUMDGMTITLE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PRESET_TEXT" val="单击添加小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LAYERLEVEL" val="1_1"/>
  <p:tag name="KSO_WM_TAG_VERSION" val="1.0"/>
  <p:tag name="KSO_WM_BEAUTIFY_FLAG" val="#wm#"/>
  <p:tag name="KSO_WM_UNIT_DEFAULT_FONT" val="16;24;2"/>
  <p:tag name="KSO_WM_UNIT_BLOCK" val="0"/>
  <p:tag name="KSO_WM_TEMPLATE_CATEGORY" val="custom"/>
  <p:tag name="KSO_WM_TEMPLATE_INDEX" val="20204677"/>
  <p:tag name="KSO_WM_UNIT_ID" val="custom20204677_10*h_a*1_1"/>
  <p:tag name="KSO_WM_UNIT_ISNUMDGMTITLE" val="0"/>
</p:tagLst>
</file>

<file path=ppt/tags/tag431.xml><?xml version="1.0" encoding="utf-8"?>
<p:tagLst xmlns:p="http://schemas.openxmlformats.org/presentationml/2006/main">
  <p:tag name="KSO_WM_UNIT_ISCONTENTSTITLE" val="0"/>
  <p:tag name="KSO_WM_UNIT_PRESET_TEXT" val="单击添加小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LAYERLEVEL" val="1_1"/>
  <p:tag name="KSO_WM_TAG_VERSION" val="1.0"/>
  <p:tag name="KSO_WM_BEAUTIFY_FLAG" val="#wm#"/>
  <p:tag name="KSO_WM_UNIT_DEFAULT_FONT" val="16;24;2"/>
  <p:tag name="KSO_WM_UNIT_BLOCK" val="0"/>
  <p:tag name="KSO_WM_TEMPLATE_CATEGORY" val="custom"/>
  <p:tag name="KSO_WM_TEMPLATE_INDEX" val="20204677"/>
  <p:tag name="KSO_WM_UNIT_ID" val="custom20204677_10*h_a*1_1"/>
  <p:tag name="KSO_WM_UNIT_ISNUMDGMTITLE" val="0"/>
</p:tagLst>
</file>

<file path=ppt/tags/tag432.xml><?xml version="1.0" encoding="utf-8"?>
<p:tagLst xmlns:p="http://schemas.openxmlformats.org/presentationml/2006/main">
  <p:tag name="KSO_WM_TEMPLATE_SUBCATEGORY" val="0"/>
  <p:tag name="KSO_WM_SLIDE_ITEM_CNT" val="0"/>
  <p:tag name="KSO_WM_SLIDE_INDEX" val="10"/>
  <p:tag name="KSO_WM_TAG_VERSION" val="1.0"/>
  <p:tag name="KSO_WM_BEAUTIFY_FLAG" val="#wm#"/>
  <p:tag name="KSO_WM_SLIDE_LAYOUT" val="a_i_k_h"/>
  <p:tag name="KSO_WM_SLIDE_LAYOUT_CNT" val="1_1_1_2"/>
  <p:tag name="KSO_WM_SLIDE_TYPE" val="text"/>
  <p:tag name="KSO_WM_SLIDE_SUBTYPE" val="pureTxt"/>
  <p:tag name="KSO_WM_SLIDE_SIZE" val="531.969*280.778"/>
  <p:tag name="KSO_WM_SLIDE_POSITION" val="367.937*150.296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BACKGROUND" val="[&quot;general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77"/>
  <p:tag name="KSO_WM_SLIDE_ID" val="custom20204677_10"/>
</p:tagLst>
</file>

<file path=ppt/tags/tag433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677"/>
  <p:tag name="KSO_WM_UNIT_ID" val="custom20204677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434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67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677_8*i*1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77_8*i*2"/>
  <p:tag name="KSO_WM_TEMPLATE_CATEGORY" val="custom"/>
  <p:tag name="KSO_WM_TEMPLATE_INDEX" val="20204677"/>
  <p:tag name="KSO_WM_UNIT_LAYERLEVEL" val="1"/>
  <p:tag name="KSO_WM_TAG_VERSION" val="1.0"/>
  <p:tag name="KSO_WM_BEAUTIFY_FLAG" val="#wm#"/>
  <p:tag name="KSO_WM_UNIT_BLOCK" val="0"/>
  <p:tag name="KSO_WM_UNIT_SM_LIMIT_TYPE" val="1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677"/>
  <p:tag name="KSO_WM_UNIT_ID" val="custom20204677_8*i*3"/>
  <p:tag name="KSO_WM_UNIT_TYPE" val="i"/>
  <p:tag name="KSO_WM_UNIT_INDEX" val="3"/>
</p:tagLst>
</file>

<file path=ppt/tags/tag43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3"/>
  <p:tag name="KSO_WM_TEMPLATE_CATEGORY" val="custom"/>
  <p:tag name="KSO_WM_TEMPLATE_INDEX" val="20204677"/>
  <p:tag name="KSO_WM_UNIT_ID" val="custom20204677_8*k*1"/>
</p:tagLst>
</file>

<file path=ppt/tags/tag438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DEFAULT_FONT" val="16;24;2"/>
  <p:tag name="KSO_WM_UNIT_BLOCK" val="0"/>
  <p:tag name="KSO_WM_TEMPLATE_CATEGORY" val="custom"/>
  <p:tag name="KSO_WM_TEMPLATE_INDEX" val="20204677"/>
  <p:tag name="KSO_WM_UNIT_ID" val="custom20204677_8*f*1"/>
</p:tagLst>
</file>

<file path=ppt/tags/tag439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677"/>
  <p:tag name="KSO_WM_UNIT_ID" val="custom20204677_8*a*1"/>
  <p:tag name="KSO_WM_UNIT_ISNUMDGMTITLE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TEMPLATE_SUBCATEGORY" val="0"/>
  <p:tag name="KSO_WM_SLIDE_ITEM_CNT" val="0"/>
  <p:tag name="KSO_WM_SLIDE_INDEX" val="8"/>
  <p:tag name="KSO_WM_TAG_VERSION" val="1.0"/>
  <p:tag name="KSO_WM_BEAUTIFY_FLAG" val="#wm#"/>
  <p:tag name="KSO_WM_SLIDE_LAYOUT" val="a_f_i_k"/>
  <p:tag name="KSO_WM_SLIDE_LAYOUT_CNT" val="1_1_1_1"/>
  <p:tag name="KSO_WM_SLIDE_TYPE" val="text"/>
  <p:tag name="KSO_WM_SLIDE_SUBTYPE" val="pureTxt"/>
  <p:tag name="KSO_WM_SLIDE_SIZE" val="959*540"/>
  <p:tag name="KSO_WM_SLIDE_POSITION" val="0*0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677"/>
  <p:tag name="KSO_WM_SLIDE_ID" val="custom20204677_8"/>
</p:tagLst>
</file>

<file path=ppt/tags/tag441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677"/>
  <p:tag name="KSO_WM_UNIT_ID" val="custom20204677_24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2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67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677_24*i*1"/>
  <p:tag name="KSO_WM_UNIT_LAYERLEVEL" val="1"/>
  <p:tag name="KSO_WM_TAG_VERSION" val="1.0"/>
  <p:tag name="KSO_WM_BEAUTIFY_FLAG" val="#wm#"/>
  <p:tag name="KSO_WM_UNIT_USESOURCEFORMAT_APPLY" val="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77_24*i*2"/>
  <p:tag name="KSO_WM_TEMPLATE_CATEGORY" val="custom"/>
  <p:tag name="KSO_WM_TEMPLATE_INDEX" val="202046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DIAGRAM_GROUP_CODE" val="l1-3"/>
  <p:tag name="KSO_WM_UNIT_USESOURCEFORMAT_APPLY" val="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677"/>
  <p:tag name="KSO_WM_UNIT_ID" val="custom20204677_24*i*3"/>
  <p:tag name="KSO_WM_UNIT_TYPE" val="i"/>
  <p:tag name="KSO_WM_UNIT_INDEX" val="3"/>
  <p:tag name="KSO_WM_DIAGRAM_GROUP_CODE" val="l1-3"/>
  <p:tag name="KSO_WM_UNIT_FILL_FORE_SCHEMECOLOR_INDEX" val="5"/>
  <p:tag name="KSO_WM_UNIT_FILL_TYPE" val="1"/>
  <p:tag name="KSO_WM_UNIT_USESOURCEFORMAT_APPLY" val="1"/>
</p:tagLst>
</file>

<file path=ppt/tags/tag4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3"/>
  <p:tag name="KSO_WM_TEMPLATE_CATEGORY" val="custom"/>
  <p:tag name="KSO_WM_TEMPLATE_INDEX" val="20204677"/>
  <p:tag name="KSO_WM_UNIT_ID" val="custom20204677_24*k*1"/>
  <p:tag name="KSO_WM_DIAGRAM_GROUP_CODE" val="l1-3"/>
  <p:tag name="KSO_WM_UNIT_TEXT_FILL_FORE_SCHEMECOLOR_INDEX" val="2"/>
  <p:tag name="KSO_WM_UNIT_TEXT_FILL_TYPE" val="1"/>
  <p:tag name="KSO_WM_UNIT_USESOURCEFORMAT_APPLY" val="1"/>
</p:tagLst>
</file>

<file path=ppt/tags/tag446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677"/>
  <p:tag name="KSO_WM_UNIT_ID" val="custom20204677_24*a*1"/>
  <p:tag name="KSO_WM_UNIT_ISNUMDGMTITLE" val="0"/>
  <p:tag name="KSO_WM_DIAGRAM_GROUP_CODE" val="l1-3"/>
  <p:tag name="KSO_WM_UNIT_TEXT_FILL_FORE_SCHEMECOLOR_INDEX" val="1"/>
  <p:tag name="KSO_WM_UNIT_TEXT_FILL_TYPE" val="1"/>
  <p:tag name="KSO_WM_UNIT_USESOURCEFORMAT_APPLY" val="1"/>
</p:tagLst>
</file>

<file path=ppt/tags/tag447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677"/>
  <p:tag name="KSO_WM_UNIT_ID" val="custom20204677_24*f*1"/>
  <p:tag name="KSO_WM_DIAGRAM_GROUP_CODE" val="l1-3"/>
  <p:tag name="KSO_WM_UNIT_TEXT_FILL_FORE_SCHEMECOLOR_INDEX" val="1"/>
  <p:tag name="KSO_WM_UNIT_TEXT_FILL_TYPE" val="1"/>
  <p:tag name="KSO_WM_UNIT_USESOURCEFORMAT_APPLY" val="1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677"/>
  <p:tag name="KSO_WM_UNIT_ID" val="custom20204677_24*l_i*1_1"/>
  <p:tag name="KSO_WM_UNIT_LINE_FORE_SCHEMECOLOR_INDEX" val="14"/>
  <p:tag name="KSO_WM_UNIT_LINE_FILL_TYPE" val="2"/>
  <p:tag name="KSO_WM_UNIT_USESOURCEFORMAT_APPLY" val="1"/>
</p:tagLst>
</file>

<file path=ppt/tags/tag449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您的正文已经简明扼要，但信息却错综复杂，需要用更多的文字来表述；但请您尽可能提炼思想的精髓，否则容易造成观者的阅读压力，适得其反。"/>
  <p:tag name="KSO_WM_TEMPLATE_CATEGORY" val="custom"/>
  <p:tag name="KSO_WM_TEMPLATE_INDEX" val="20204677"/>
  <p:tag name="KSO_WM_UNIT_ID" val="custom20204677_24*l_h_f*1_2_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4*l_h_i*1_2_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1.xml><?xml version="1.0" encoding="utf-8"?>
<p:tagLst xmlns:p="http://schemas.openxmlformats.org/presentationml/2006/main">
  <p:tag name="KSO_WM_UNIT_VALUE" val="123*123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x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4*l_h_x*1_2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2.xml><?xml version="1.0" encoding="utf-8"?>
<p:tagLst xmlns:p="http://schemas.openxmlformats.org/presentationml/2006/main"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您的正文已经简明扼要，但信息却错综复杂，需要用更多的文字来表述；但请您尽可能提炼思想的精髓，否则容易造成观者的阅读压力，适得其反。"/>
  <p:tag name="KSO_WM_TEMPLATE_CATEGORY" val="custom"/>
  <p:tag name="KSO_WM_TEMPLATE_INDEX" val="20204677"/>
  <p:tag name="KSO_WM_UNIT_ID" val="custom20204677_24*l_h_f*1_1_1"/>
  <p:tag name="KSO_WM_UNIT_TEXT_FILL_FORE_SCHEMECOLOR_INDEX" val="13"/>
  <p:tag name="KSO_WM_UNIT_TEXT_FILL_TYPE" val="1"/>
  <p:tag name="KSO_WM_UNIT_USESOURCEFORMAT_APPLY" val="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4*l_h_i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4.xml><?xml version="1.0" encoding="utf-8"?>
<p:tagLst xmlns:p="http://schemas.openxmlformats.org/presentationml/2006/main">
  <p:tag name="KSO_WM_UNIT_VALUE" val="121*12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x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77"/>
  <p:tag name="KSO_WM_UNIT_ID" val="custom20204677_24*l_h_x*1_1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5.xml><?xml version="1.0" encoding="utf-8"?>
<p:tagLst xmlns:p="http://schemas.openxmlformats.org/presentationml/2006/main"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SUBCATEGORY" val="0"/>
  <p:tag name="KSO_WM_SLIDE_TYPE" val="text"/>
  <p:tag name="KSO_WM_SLIDE_SUBTYPE" val="diag"/>
  <p:tag name="KSO_WM_SLIDE_ITEM_CNT" val="2"/>
  <p:tag name="KSO_WM_SLIDE_INDEX" val="24"/>
  <p:tag name="KSO_WM_SLIDE_SIZE" val="453.154*355.134"/>
  <p:tag name="KSO_WM_SLIDE_POSITION" val="407.351*92.4328"/>
  <p:tag name="KSO_WM_DIAGRAM_GROUP_CODE" val="l1-3"/>
  <p:tag name="KSO_WM_SLIDE_DIAGTYPE" val="l"/>
  <p:tag name="KSO_WM_TAG_VERSION" val="1.0"/>
  <p:tag name="KSO_WM_BEAUTIFY_FLAG" val="#wm#"/>
  <p:tag name="KSO_WM_SLIDE_LAYOUT" val="a_f_i_k_l"/>
  <p:tag name="KSO_WM_SLIDE_LAYOUT_CNT" val="1_1_1_1_1"/>
  <p:tag name="KSO_WM_TEMPLATE_MASTER_TYPE" val="1"/>
  <p:tag name="KSO_WM_TEMPLATE_COLOR_TYPE" val="1"/>
  <p:tag name="KSO_WM_TEMPLATE_CATEGORY" val="custom"/>
  <p:tag name="KSO_WM_TEMPLATE_INDEX" val="20204677"/>
  <p:tag name="KSO_WM_SLIDE_ID" val="custom20204677_24"/>
</p:tagLst>
</file>

<file path=ppt/tags/tag456.xml><?xml version="1.0" encoding="utf-8"?>
<p:tagLst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d*1"/>
  <p:tag name="KSO_WM_UNIT_SUPPORT_UNIT_TYPE" val="[&quot;d&quot;]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i*1"/>
  <p:tag name="KSO_WM_UNIT_TYPE" val="i"/>
  <p:tag name="KSO_WM_UNIT_INDEX" val="1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i*2"/>
  <p:tag name="KSO_WM_UNIT_TYPE" val="i"/>
  <p:tag name="KSO_WM_UNIT_INDEX" val="2"/>
</p:tagLst>
</file>

<file path=ppt/tags/tag459.xml><?xml version="1.0" encoding="utf-8"?>
<p:tagLst xmlns:p="http://schemas.openxmlformats.org/presentationml/2006/main">
  <p:tag name="KSO_WM_UNIT_ISCONTENTSTITLE" val="0"/>
  <p:tag name="KSO_WM_UNIT_PRESET_TEXT" val="单击此处&#13;添加大标题内容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a*1"/>
  <p:tag name="KSO_WM_UNIT_ISNUMDGMTITLE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您的正文已经简明扼要，但信息却错综复杂，需要用更多的文字来表述；但请您尽可能提炼思想的精髓……"/>
  <p:tag name="KSO_WM_UNIT_NOCLEAR" val="0"/>
  <p:tag name="KSO_WM_UNIT_VALUE" val="1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f*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677_22*i*3"/>
  <p:tag name="KSO_WM_TEMPLATE_CATEGORY" val="custom"/>
  <p:tag name="KSO_WM_TEMPLATE_INDEX" val="20204677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i*4"/>
  <p:tag name="KSO_WM_UNIT_TYPE" val="i"/>
  <p:tag name="KSO_WM_UNIT_INDEX" val="4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i*5"/>
  <p:tag name="KSO_WM_UNIT_TYPE" val="i"/>
  <p:tag name="KSO_WM_UNIT_INDEX" val="5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2*i*6"/>
  <p:tag name="KSO_WM_UNIT_TYPE" val="i"/>
  <p:tag name="KSO_WM_UNIT_INDEX" val="6"/>
</p:tagLst>
</file>

<file path=ppt/tags/tag465.xml><?xml version="1.0" encoding="utf-8"?>
<p:tagLst xmlns:p="http://schemas.openxmlformats.org/presentationml/2006/main">
  <p:tag name="KSO_WM_TEMPLATE_SUBCATEGORY" val="0"/>
  <p:tag name="KSO_WM_SLIDE_ITEM_CNT" val="0"/>
  <p:tag name="KSO_WM_SLIDE_INDEX" val="22"/>
  <p:tag name="KSO_WM_TAG_VERSION" val="1.0"/>
  <p:tag name="KSO_WM_BEAUTIFY_FLAG" val="#wm#"/>
  <p:tag name="KSO_WM_SLIDE_LAYOUT" val="a_d_f"/>
  <p:tag name="KSO_WM_SLIDE_LAYOUT_CNT" val="1_1_1"/>
  <p:tag name="KSO_WM_SLIDE_TYPE" val="text"/>
  <p:tag name="KSO_WM_SLIDE_SUBTYPE" val="picTxt"/>
  <p:tag name="KSO_WM_SLIDE_SIZE" val="960*540"/>
  <p:tag name="KSO_WM_SLIDE_POSITION" val="0*0"/>
  <p:tag name="KSO_WM_TEMPLATE_MASTER_TYPE" val="1"/>
  <p:tag name="KSO_WM_TEMPLATE_COLOR_TYPE" val="1"/>
  <p:tag name="KSO_WM_TEMPLATE_CATEGORY" val="custom"/>
  <p:tag name="KSO_WM_TEMPLATE_INDEX" val="20204677"/>
  <p:tag name="KSO_WM_SLIDE_ID" val="custom20204677_22"/>
</p:tagLst>
</file>

<file path=ppt/tags/tag46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677"/>
  <p:tag name="KSO_WM_UNIT_ID" val="custom20204677_2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7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67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ustom20204677_29*i*1"/>
  <p:tag name="KSO_WM_UNIT_LAYERLEVEL" val="1"/>
  <p:tag name="KSO_WM_TAG_VERSION" val="1.0"/>
  <p:tag name="KSO_WM_BEAUTIFY_FLAG" val="#wm#"/>
  <p:tag name="KSO_WM_UNIT_USESOURCEFORMAT_APPLY" val="1"/>
</p:tagLst>
</file>

<file path=ppt/tags/tag46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67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ustom20204677_29*i*2"/>
  <p:tag name="KSO_WM_UNIT_LAYERLEVEL" val="1"/>
  <p:tag name="KSO_WM_TAG_VERSION" val="1.0"/>
  <p:tag name="KSO_WM_BEAUTIFY_FLAG" val="#wm#"/>
  <p:tag name="KSO_WM_UNIT_USESOURCEFORMAT_APPLY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LAYERLEVEL" val="1_1"/>
  <p:tag name="KSO_WM_TAG_VERSION" val="1.0"/>
  <p:tag name="KSO_WM_BEAUTIFY_FLAG" val="#wm#"/>
  <p:tag name="KSO_WM_UNIT_DIAGRAM_MODELTYPE" val="flashPicture"/>
  <p:tag name="KSO_WM_UNIT_BLOCK" val="0"/>
  <p:tag name="KSO_WM_TEMPLATE_CATEGORY" val="custom"/>
  <p:tag name="KSO_WM_TEMPLATE_INDEX" val="20204677"/>
  <p:tag name="KSO_WM_UNIT_ID" val="custom20204677_29*ζ_i*1_1"/>
  <p:tag name="KSO_WM_UNIT_FILL_FORE_SCHEMECOLOR_INDEX" val="5"/>
  <p:tag name="KSO_WM_UNI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269*169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d*1_1_1"/>
  <p:tag name="KSO_WM_UNIT_SUPPORT_UNIT_TYPE" val="[&quot;d&quot;]"/>
  <p:tag name="KSO_WM_UNIT_USESOURCEFORMAT_APPLY" val="1"/>
</p:tagLst>
</file>

<file path=ppt/tags/tag471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i*1_2_1"/>
  <p:tag name="KSO_WM_UNIT_LINE_FORE_SCHEMECOLOR_INDEX" val="14"/>
  <p:tag name="KSO_WM_UNIT_LINE_FILL_TYPE" val="2"/>
  <p:tag name="KSO_WM_UNIT_USESOURCEFORMAT_APPLY" val="1"/>
</p:tagLst>
</file>

<file path=ppt/tags/tag47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i*1_1_1"/>
  <p:tag name="KSO_WM_UNIT_LINE_FORE_SCHEMECOLOR_INDEX" val="14"/>
  <p:tag name="KSO_WM_UNIT_LINE_FILL_TYPE" val="2"/>
  <p:tag name="KSO_WM_UNIT_USESOURCEFORMAT_APPLY" val="1"/>
</p:tagLst>
</file>

<file path=ppt/tags/tag473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i*1_3_1"/>
  <p:tag name="KSO_WM_UNIT_LINE_FORE_SCHEMECOLOR_INDEX" val="14"/>
  <p:tag name="KSO_WM_UNIT_LINE_FILL_TYPE" val="2"/>
  <p:tag name="KSO_WM_UNIT_USESOURCEFORMAT_APPLY" val="1"/>
</p:tagLst>
</file>

<file path=ppt/tags/tag474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i*1_4_1"/>
  <p:tag name="KSO_WM_UNIT_LINE_FORE_SCHEMECOLOR_INDEX" val="14"/>
  <p:tag name="KSO_WM_UNIT_LINE_FILL_TYPE" val="2"/>
  <p:tag name="KSO_WM_UNIT_USESOURCEFORMAT_APPLY" val="1"/>
</p:tagLst>
</file>

<file path=ppt/tags/tag475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269*169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d*1_2_1"/>
  <p:tag name="KSO_WM_UNIT_SUPPORT_UNIT_TYPE" val="[&quot;d&quot;]"/>
  <p:tag name="KSO_WM_UNIT_USESOURCEFORMAT_APPLY" val="1"/>
</p:tagLst>
</file>

<file path=ppt/tags/tag476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269*169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d*1_3_1"/>
  <p:tag name="KSO_WM_UNIT_SUPPORT_UNIT_TYPE" val="[&quot;d&quot;]"/>
  <p:tag name="KSO_WM_UNIT_USESOURCEFORMAT_APPLY" val="1"/>
</p:tagLst>
</file>

<file path=ppt/tags/tag477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269*169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LAYERLEVEL" val="1_1_1"/>
  <p:tag name="KSO_WM_TAG_VERSION" val="1.0"/>
  <p:tag name="KSO_WM_BEAUTIFY_FLAG" val="#wm#"/>
  <p:tag name="KSO_WM_UNIT_FLASH_PICTURE_RATE" val="2"/>
  <p:tag name="KSO_WM_UNIT_BLOCK" val="0"/>
  <p:tag name="KSO_WM_UNIT_IS_LAYOUT_DIAGRAM" val="1"/>
  <p:tag name="KSO_WM_TEMPLATE_CATEGORY" val="custom"/>
  <p:tag name="KSO_WM_TEMPLATE_INDEX" val="20204677"/>
  <p:tag name="KSO_WM_UNIT_ID" val="custom20204677_29*ζ_h_d*1_4_1"/>
  <p:tag name="KSO_WM_UNIT_SUPPORT_UNIT_TYPE" val="[&quot;d&quot;]"/>
  <p:tag name="KSO_WM_UNIT_USESOURCEFORMAT_APPLY" val="1"/>
</p:tagLst>
</file>

<file path=ppt/tags/tag478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DIAGRAM_GROUP_CODE" val="ζ1-1"/>
  <p:tag name="KSO_WM_TEMPLATE_CATEGORY" val="custom"/>
  <p:tag name="KSO_WM_TEMPLATE_INDEX" val="20204677"/>
  <p:tag name="KSO_WM_UNIT_ID" val="custom20204677_29*h_i*1_1"/>
  <p:tag name="KSO_WM_UNIT_FILL_FORE_SCHEMECOLOR_INDEX" val="16"/>
  <p:tag name="KSO_WM_UNIT_FILL_TYPE" val="1"/>
  <p:tag name="KSO_WM_UNIT_SHADOW_SCHEMECOLOR_INDEX" val="13"/>
  <p:tag name="KSO_WM_UNIT_USESOURCEFORMAT_APPLY" val="1"/>
</p:tagLst>
</file>

<file path=ppt/tags/tag479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DIAGRAM_GROUP_CODE" val="ζ1-1"/>
  <p:tag name="KSO_WM_TEMPLATE_CATEGORY" val="custom"/>
  <p:tag name="KSO_WM_TEMPLATE_INDEX" val="20204677"/>
  <p:tag name="KSO_WM_UNIT_ID" val="custom20204677_29*h_i*1_2"/>
  <p:tag name="KSO_WM_UNIT_FILL_FORE_SCHEMECOLOR_INDEX" val="5"/>
  <p:tag name="KSO_WM_UNI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VALUE" val="44"/>
  <p:tag name="KSO_WM_UNIT_HIGHLIGHT" val="0"/>
  <p:tag name="KSO_WM_UNIT_COMPATIBLE" val="0"/>
  <p:tag name="KSO_WM_UNIT_TYPE" val="h_f"/>
  <p:tag name="KSO_WM_UNIT_INDEX" val="1_1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&#13;根据需要可酌情增减文字，以便观者可以准确理解您所传达的信息。&#13;单击此处输入你的正文……"/>
  <p:tag name="KSO_WM_UNIT_DIAGRAM_ISNUMVISUAL" val="0"/>
  <p:tag name="KSO_WM_UNIT_DIAGRAM_ISREFERUNIT" val="0"/>
  <p:tag name="KSO_WM_UNIT_COLOR_SCHEME_SHAPE_ID" val="29"/>
  <p:tag name="KSO_WM_UNIT_COLOR_SCHEME_PARENT_PAGE" val="0_1"/>
  <p:tag name="KSO_WM_UNIT_NOCLEAR" val="0"/>
  <p:tag name="KSO_WM_DIAGRAM_GROUP_CODE" val="ζ1-1"/>
  <p:tag name="KSO_WM_UNIT_BLOCK" val="0"/>
  <p:tag name="KSO_WM_TEMPLATE_CATEGORY" val="custom"/>
  <p:tag name="KSO_WM_TEMPLATE_INDEX" val="20204677"/>
  <p:tag name="KSO_WM_UNIT_ID" val="custom20204677_29*h_f*1_1"/>
  <p:tag name="KSO_WM_UNIT_TEXT_FILL_FORE_SCHEMECOLOR_INDEX" val="13"/>
  <p:tag name="KSO_WM_UNIT_TEXT_FILL_TYPE" val="1"/>
  <p:tag name="KSO_WM_UNIT_USESOURCEFORMAT_APPLY" val="1"/>
</p:tagLst>
</file>

<file path=ppt/tags/tag481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h_a"/>
  <p:tag name="KSO_WM_UNIT_INDEX" val="1_1"/>
  <p:tag name="KSO_WM_UNIT_LAYERLEVEL" val="1_1"/>
  <p:tag name="KSO_WM_TAG_VERSION" val="1.0"/>
  <p:tag name="KSO_WM_BEAUTIFY_FLAG" val="#wm#"/>
  <p:tag name="KSO_WM_UNIT_PRESET_TEXT" val="单击此处添加小标题"/>
  <p:tag name="KSO_WM_UNIT_COLOR_SCHEME_SHAPE_ID" val="5124"/>
  <p:tag name="KSO_WM_UNIT_COLOR_SCHEME_PARENT_PAGE" val="0_1"/>
  <p:tag name="KSO_WM_UNIT_NOCLEAR" val="0"/>
  <p:tag name="KSO_WM_UNIT_DIAGRAM_ISNUMVISUAL" val="0"/>
  <p:tag name="KSO_WM_UNIT_DIAGRAM_ISREFERUNIT" val="0"/>
  <p:tag name="KSO_WM_DIAGRAM_GROUP_CODE" val="ζ1-1"/>
  <p:tag name="KSO_WM_UNIT_BLOCK" val="0"/>
  <p:tag name="KSO_WM_TEMPLATE_CATEGORY" val="custom"/>
  <p:tag name="KSO_WM_TEMPLATE_INDEX" val="20204677"/>
  <p:tag name="KSO_WM_UNIT_ID" val="custom20204677_29*h_a*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4"/>
  <p:tag name="KSO_WM_SLIDE_INDEX" val="29"/>
  <p:tag name="KSO_WM_SLIDE_SIZE" val="863.75*360"/>
  <p:tag name="KSO_WM_SLIDE_POSITION" val="47.9*108"/>
  <p:tag name="KSO_WM_DIAGRAM_GROUP_CODE" val="ζ1-1"/>
  <p:tag name="KSO_WM_SLIDE_DIAGTYPE" val="ζ"/>
  <p:tag name="KSO_WM_TAG_VERSION" val="1.0"/>
  <p:tag name="KSO_WM_BEAUTIFY_FLAG" val="#wm#"/>
  <p:tag name="KSO_WM_SLIDE_LAYOUT" val="a_i_h_ζ"/>
  <p:tag name="KSO_WM_SLIDE_LAYOUT_CNT" val="1_1_1_1"/>
  <p:tag name="KSO_WM_UNIT_FLASH_PICTURE_TYPE" val="0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677"/>
  <p:tag name="KSO_WM_SLIDE_ID" val="custom20204677_29"/>
</p:tagLst>
</file>

<file path=ppt/tags/tag483.xml><?xml version="1.0" encoding="utf-8"?>
<p:tagLst xmlns:p="http://schemas.openxmlformats.org/presentationml/2006/main">
  <p:tag name="KSO_WM_UNIT_LARGE_SHAPE" val="1"/>
  <p:tag name="KSO_WM_UNIT_VALUE" val="1904*33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3*d*1"/>
  <p:tag name="KSO_WM_UNIT_SUPPORT_UNIT_TYPE" val="[&quot;d&quot;]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3*i*1"/>
  <p:tag name="KSO_WM_UNIT_TYPE" val="i"/>
  <p:tag name="KSO_WM_UNIT_INDEX" val="1"/>
</p:tagLst>
</file>

<file path=ppt/tags/tag485.xml><?xml version="1.0" encoding="utf-8"?>
<p:tagLst xmlns:p="http://schemas.openxmlformats.org/presentationml/2006/main">
  <p:tag name="KSO_WM_UNIT_ISCONTENTSTITLE" val="0"/>
  <p:tag name="KSO_WM_UNIT_PRESET_TEXT" val="单击此处添加大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677"/>
  <p:tag name="KSO_WM_UNIT_ID" val="custom20204677_23*a*1"/>
  <p:tag name="KSO_WM_UNIT_ISNUMDGMTITLE" val="0"/>
</p:tagLst>
</file>

<file path=ppt/tags/tag48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23"/>
  <p:tag name="KSO_WM_SLIDE_SIZE" val="960*540"/>
  <p:tag name="KSO_WM_SLIDE_POSITION" val="0*0"/>
  <p:tag name="KSO_WM_TAG_VERSION" val="1.0"/>
  <p:tag name="KSO_WM_BEAUTIFY_FLAG" val="#wm#"/>
  <p:tag name="KSO_WM_SLIDE_LAYOUT" val="a_d_f"/>
  <p:tag name="KSO_WM_SLIDE_LAYOUT_CNT" val="1_1_1"/>
  <p:tag name="KSO_WM_TEMPLATE_MASTER_TYPE" val="1"/>
  <p:tag name="KSO_WM_TEMPLATE_COLOR_TYPE" val="1"/>
  <p:tag name="KSO_WM_TEMPLATE_CATEGORY" val="custom"/>
  <p:tag name="KSO_WM_TEMPLATE_INDEX" val="20204677"/>
  <p:tag name="KSO_WM_SLIDE_ID" val="custom20204677_23"/>
</p:tagLst>
</file>

<file path=ppt/tags/tag4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03_9*a*1"/>
  <p:tag name="KSO_WM_TEMPLATE_CATEGORY" val="custom"/>
  <p:tag name="KSO_WM_TEMPLATE_INDEX" val="20230303"/>
  <p:tag name="KSO_WM_UNIT_LAYERLEVEL" val="1"/>
  <p:tag name="KSO_WM_TAG_VERSION" val="3.0"/>
  <p:tag name="KSO_WM_BEAUTIFY_FLAG" val="#wm#"/>
  <p:tag name="KSO_WM_UNIT_CONTENT_GROUP_TYPE" val="contentchip"/>
  <p:tag name="KSO_WM_UNIT_PRESET_TEXT" val="THANKS"/>
</p:tagLst>
</file>

<file path=ppt/tags/tag488.xml><?xml version="1.0" encoding="utf-8"?>
<p:tagLst xmlns:p="http://schemas.openxmlformats.org/presentationml/2006/main">
  <p:tag name="KSO_WM_SLIDE_ID" val="custom2023030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03"/>
  <p:tag name="KSO_WM_SLIDE_LAYOUT" val="a_f"/>
  <p:tag name="KSO_WM_SLIDE_LAYOUT_CNT" val="1_1"/>
  <p:tag name="KSO_WM_SLIDE_TYPE" val="endPage"/>
  <p:tag name="KSO_WM_SLIDE_SUBTYPE" val="pureTxt"/>
  <p:tag name="KSO_WM_SLIDE_CONTENT_AREA" val="{&quot;left&quot;:&quot;81.45&quot;,&quot;top&quot;:&quot;106.8&quot;,&quot;width&quot;:&quot;739.1&quot;,&quot;height&quot;:&quot;290.25&quot;}"/>
</p:tagLst>
</file>

<file path=ppt/tags/tag489.xml><?xml version="1.0" encoding="utf-8"?>
<p:tagLst xmlns:p="http://schemas.openxmlformats.org/presentationml/2006/main">
  <p:tag name="commondata" val="eyJoZGlkIjoiZWRkOWQ4ODk0NmIzNjA1MjcyNzQwOTc3ZmNjODI3MGUifQ==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8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9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582">
      <a:dk1>
        <a:srgbClr val="000000"/>
      </a:dk1>
      <a:lt1>
        <a:srgbClr val="FFFFFF"/>
      </a:lt1>
      <a:dk2>
        <a:srgbClr val="E8F7F3"/>
      </a:dk2>
      <a:lt2>
        <a:srgbClr val="FFFFFF"/>
      </a:lt2>
      <a:accent1>
        <a:srgbClr val="2A8E6A"/>
      </a:accent1>
      <a:accent2>
        <a:srgbClr val="288482"/>
      </a:accent2>
      <a:accent3>
        <a:srgbClr val="247284"/>
      </a:accent3>
      <a:accent4>
        <a:srgbClr val="236A91"/>
      </a:accent4>
      <a:accent5>
        <a:srgbClr val="265292"/>
      </a:accent5>
      <a:accent6>
        <a:srgbClr val="143F6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20184334">
      <a:dk1>
        <a:srgbClr val="000000"/>
      </a:dk1>
      <a:lt1>
        <a:srgbClr val="FFFFFF"/>
      </a:lt1>
      <a:dk2>
        <a:srgbClr val="010D10"/>
      </a:dk2>
      <a:lt2>
        <a:srgbClr val="041D25"/>
      </a:lt2>
      <a:accent1>
        <a:srgbClr val="1FFDFF"/>
      </a:accent1>
      <a:accent2>
        <a:srgbClr val="75E3ED"/>
      </a:accent2>
      <a:accent3>
        <a:srgbClr val="A3C5D9"/>
      </a:accent3>
      <a:accent4>
        <a:srgbClr val="C6A2C3"/>
      </a:accent4>
      <a:accent5>
        <a:srgbClr val="E474AA"/>
      </a:accent5>
      <a:accent6>
        <a:srgbClr val="FF1F8D"/>
      </a:accent6>
      <a:hlink>
        <a:srgbClr val="6EAC1C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自定义 86">
      <a:dk1>
        <a:srgbClr val="000000"/>
      </a:dk1>
      <a:lt1>
        <a:srgbClr val="FFFFFF"/>
      </a:lt1>
      <a:dk2>
        <a:srgbClr val="003E29"/>
      </a:dk2>
      <a:lt2>
        <a:srgbClr val="E6E6E6"/>
      </a:lt2>
      <a:accent1>
        <a:srgbClr val="1FFFB5"/>
      </a:accent1>
      <a:accent2>
        <a:srgbClr val="2EE8C3"/>
      </a:accent2>
      <a:accent3>
        <a:srgbClr val="3DD2D1"/>
      </a:accent3>
      <a:accent4>
        <a:srgbClr val="4BBBE0"/>
      </a:accent4>
      <a:accent5>
        <a:srgbClr val="5AA5EE"/>
      </a:accent5>
      <a:accent6>
        <a:srgbClr val="698EFC"/>
      </a:accent6>
      <a:hlink>
        <a:srgbClr val="4472C4"/>
      </a:hlink>
      <a:folHlink>
        <a:srgbClr val="EEEEEE"/>
      </a:folHlink>
    </a:clrScheme>
    <a:fontScheme name="稻壳儿-黑体常规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1221</Words>
  <Application>WPS 演示</Application>
  <PresentationFormat>宽屏</PresentationFormat>
  <Paragraphs>121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宋体</vt:lpstr>
      <vt:lpstr>Wingdings</vt:lpstr>
      <vt:lpstr>Arial Unicode MS</vt:lpstr>
      <vt:lpstr>Calibri</vt:lpstr>
      <vt:lpstr>微软雅黑</vt:lpstr>
      <vt:lpstr>黑体</vt:lpstr>
      <vt:lpstr>Impact</vt:lpstr>
      <vt:lpstr>汉仪旗黑-85S</vt:lpstr>
      <vt:lpstr>Segoe UI</vt:lpstr>
      <vt:lpstr>MiSans Bold</vt:lpstr>
      <vt:lpstr>MiSans Light</vt:lpstr>
      <vt:lpstr>ESRI AMFM Electric</vt:lpstr>
      <vt:lpstr>MiSans Normal</vt:lpstr>
      <vt:lpstr>MiSans</vt:lpstr>
      <vt:lpstr>Wingdings</vt:lpstr>
      <vt:lpstr>MiSans Heavy</vt:lpstr>
      <vt:lpstr>WPS</vt:lpstr>
      <vt:lpstr>2_Office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小小土豆1384394655</cp:lastModifiedBy>
  <cp:revision>3</cp:revision>
  <dcterms:created xsi:type="dcterms:W3CDTF">2023-08-09T12:44:00Z</dcterms:created>
  <dcterms:modified xsi:type="dcterms:W3CDTF">2024-05-07T05:00:26Z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2052-12.1.0.16729</vt:lpwstr>
  </property>
</Properties>
</file>